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13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-ozawa@ywc.co.jp" userId="59ef62ed386cf215" providerId="LiveId" clId="{53581ADA-9CB9-4468-B3F6-2BC545B638B9}"/>
    <pc:docChg chg="modSld">
      <pc:chgData name="y-ozawa@ywc.co.jp" userId="59ef62ed386cf215" providerId="LiveId" clId="{53581ADA-9CB9-4468-B3F6-2BC545B638B9}" dt="2021-05-31T06:30:35.920" v="0" actId="113"/>
      <pc:docMkLst>
        <pc:docMk/>
      </pc:docMkLst>
      <pc:sldChg chg="modSp mod">
        <pc:chgData name="y-ozawa@ywc.co.jp" userId="59ef62ed386cf215" providerId="LiveId" clId="{53581ADA-9CB9-4468-B3F6-2BC545B638B9}" dt="2021-05-31T06:30:35.920" v="0" actId="113"/>
        <pc:sldMkLst>
          <pc:docMk/>
          <pc:sldMk cId="0" sldId="256"/>
        </pc:sldMkLst>
        <pc:spChg chg="mod">
          <ac:chgData name="y-ozawa@ywc.co.jp" userId="59ef62ed386cf215" providerId="LiveId" clId="{53581ADA-9CB9-4468-B3F6-2BC545B638B9}" dt="2021-05-31T06:30:35.920" v="0" actId="113"/>
          <ac:spMkLst>
            <pc:docMk/>
            <pc:sldMk cId="0" sldId="256"/>
            <ac:spMk id="2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106920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096490"/>
            <a:ext cx="7559992" cy="278146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53000" y="334188"/>
            <a:ext cx="2287535" cy="805472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74102" y="6965251"/>
            <a:ext cx="712387" cy="12720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085617" y="673683"/>
            <a:ext cx="1362710" cy="444500"/>
          </a:xfrm>
          <a:custGeom>
            <a:avLst/>
            <a:gdLst/>
            <a:ahLst/>
            <a:cxnLst/>
            <a:rect l="l" t="t" r="r" b="b"/>
            <a:pathLst>
              <a:path w="1362710" h="444500">
                <a:moveTo>
                  <a:pt x="154152" y="42710"/>
                </a:moveTo>
                <a:lnTo>
                  <a:pt x="98437" y="0"/>
                </a:lnTo>
                <a:lnTo>
                  <a:pt x="83248" y="20993"/>
                </a:lnTo>
                <a:lnTo>
                  <a:pt x="61823" y="41846"/>
                </a:lnTo>
                <a:lnTo>
                  <a:pt x="34912" y="62103"/>
                </a:lnTo>
                <a:lnTo>
                  <a:pt x="3251" y="81254"/>
                </a:lnTo>
                <a:lnTo>
                  <a:pt x="13373" y="96697"/>
                </a:lnTo>
                <a:lnTo>
                  <a:pt x="21539" y="111086"/>
                </a:lnTo>
                <a:lnTo>
                  <a:pt x="28917" y="126707"/>
                </a:lnTo>
                <a:lnTo>
                  <a:pt x="36677" y="145796"/>
                </a:lnTo>
                <a:lnTo>
                  <a:pt x="52260" y="135801"/>
                </a:lnTo>
                <a:lnTo>
                  <a:pt x="85039" y="111848"/>
                </a:lnTo>
                <a:lnTo>
                  <a:pt x="127025" y="72593"/>
                </a:lnTo>
                <a:lnTo>
                  <a:pt x="150431" y="46431"/>
                </a:lnTo>
                <a:lnTo>
                  <a:pt x="154152" y="42710"/>
                </a:lnTo>
                <a:close/>
              </a:path>
              <a:path w="1362710" h="444500">
                <a:moveTo>
                  <a:pt x="440169" y="140677"/>
                </a:moveTo>
                <a:lnTo>
                  <a:pt x="428701" y="141630"/>
                </a:lnTo>
                <a:lnTo>
                  <a:pt x="416318" y="142367"/>
                </a:lnTo>
                <a:lnTo>
                  <a:pt x="402628" y="142836"/>
                </a:lnTo>
                <a:lnTo>
                  <a:pt x="387235" y="143002"/>
                </a:lnTo>
                <a:lnTo>
                  <a:pt x="318985" y="143002"/>
                </a:lnTo>
                <a:lnTo>
                  <a:pt x="318985" y="111480"/>
                </a:lnTo>
                <a:lnTo>
                  <a:pt x="374180" y="111455"/>
                </a:lnTo>
                <a:lnTo>
                  <a:pt x="387299" y="111531"/>
                </a:lnTo>
                <a:lnTo>
                  <a:pt x="400481" y="111848"/>
                </a:lnTo>
                <a:lnTo>
                  <a:pt x="411213" y="112420"/>
                </a:lnTo>
                <a:lnTo>
                  <a:pt x="420204" y="113296"/>
                </a:lnTo>
                <a:lnTo>
                  <a:pt x="420204" y="111429"/>
                </a:lnTo>
                <a:lnTo>
                  <a:pt x="420204" y="47815"/>
                </a:lnTo>
                <a:lnTo>
                  <a:pt x="420204" y="45034"/>
                </a:lnTo>
                <a:lnTo>
                  <a:pt x="409105" y="46456"/>
                </a:lnTo>
                <a:lnTo>
                  <a:pt x="397865" y="47307"/>
                </a:lnTo>
                <a:lnTo>
                  <a:pt x="385152" y="47713"/>
                </a:lnTo>
                <a:lnTo>
                  <a:pt x="369595" y="47815"/>
                </a:lnTo>
                <a:lnTo>
                  <a:pt x="318985" y="47815"/>
                </a:lnTo>
                <a:lnTo>
                  <a:pt x="319087" y="31648"/>
                </a:lnTo>
                <a:lnTo>
                  <a:pt x="319455" y="23164"/>
                </a:lnTo>
                <a:lnTo>
                  <a:pt x="320154" y="14935"/>
                </a:lnTo>
                <a:lnTo>
                  <a:pt x="321297" y="6489"/>
                </a:lnTo>
                <a:lnTo>
                  <a:pt x="246557" y="6489"/>
                </a:lnTo>
                <a:lnTo>
                  <a:pt x="247700" y="15582"/>
                </a:lnTo>
                <a:lnTo>
                  <a:pt x="248412" y="23799"/>
                </a:lnTo>
                <a:lnTo>
                  <a:pt x="248767" y="31648"/>
                </a:lnTo>
                <a:lnTo>
                  <a:pt x="248869" y="47815"/>
                </a:lnTo>
                <a:lnTo>
                  <a:pt x="204762" y="47815"/>
                </a:lnTo>
                <a:lnTo>
                  <a:pt x="189014" y="47650"/>
                </a:lnTo>
                <a:lnTo>
                  <a:pt x="175869" y="47129"/>
                </a:lnTo>
                <a:lnTo>
                  <a:pt x="164287" y="46266"/>
                </a:lnTo>
                <a:lnTo>
                  <a:pt x="153225" y="45034"/>
                </a:lnTo>
                <a:lnTo>
                  <a:pt x="153225" y="113296"/>
                </a:lnTo>
                <a:lnTo>
                  <a:pt x="163004" y="112420"/>
                </a:lnTo>
                <a:lnTo>
                  <a:pt x="173596" y="111848"/>
                </a:lnTo>
                <a:lnTo>
                  <a:pt x="186207" y="111531"/>
                </a:lnTo>
                <a:lnTo>
                  <a:pt x="248869" y="111506"/>
                </a:lnTo>
                <a:lnTo>
                  <a:pt x="248869" y="143002"/>
                </a:lnTo>
                <a:lnTo>
                  <a:pt x="192227" y="143002"/>
                </a:lnTo>
                <a:lnTo>
                  <a:pt x="178079" y="142913"/>
                </a:lnTo>
                <a:lnTo>
                  <a:pt x="167449" y="142608"/>
                </a:lnTo>
                <a:lnTo>
                  <a:pt x="157949" y="142036"/>
                </a:lnTo>
                <a:lnTo>
                  <a:pt x="147180" y="141147"/>
                </a:lnTo>
                <a:lnTo>
                  <a:pt x="102616" y="108178"/>
                </a:lnTo>
                <a:lnTo>
                  <a:pt x="83908" y="139280"/>
                </a:lnTo>
                <a:lnTo>
                  <a:pt x="59143" y="170294"/>
                </a:lnTo>
                <a:lnTo>
                  <a:pt x="30467" y="198678"/>
                </a:lnTo>
                <a:lnTo>
                  <a:pt x="0" y="221932"/>
                </a:lnTo>
                <a:lnTo>
                  <a:pt x="8216" y="238772"/>
                </a:lnTo>
                <a:lnTo>
                  <a:pt x="15151" y="255600"/>
                </a:lnTo>
                <a:lnTo>
                  <a:pt x="21551" y="274408"/>
                </a:lnTo>
                <a:lnTo>
                  <a:pt x="27863" y="296227"/>
                </a:lnTo>
                <a:lnTo>
                  <a:pt x="35483" y="290207"/>
                </a:lnTo>
                <a:lnTo>
                  <a:pt x="40690" y="285673"/>
                </a:lnTo>
                <a:lnTo>
                  <a:pt x="45300" y="280962"/>
                </a:lnTo>
                <a:lnTo>
                  <a:pt x="51079" y="274408"/>
                </a:lnTo>
                <a:lnTo>
                  <a:pt x="50774" y="296227"/>
                </a:lnTo>
                <a:lnTo>
                  <a:pt x="50673" y="306743"/>
                </a:lnTo>
                <a:lnTo>
                  <a:pt x="50622" y="316268"/>
                </a:lnTo>
                <a:lnTo>
                  <a:pt x="50507" y="400024"/>
                </a:lnTo>
                <a:lnTo>
                  <a:pt x="50393" y="408051"/>
                </a:lnTo>
                <a:lnTo>
                  <a:pt x="49936" y="420649"/>
                </a:lnTo>
                <a:lnTo>
                  <a:pt x="49847" y="422300"/>
                </a:lnTo>
                <a:lnTo>
                  <a:pt x="49047" y="433489"/>
                </a:lnTo>
                <a:lnTo>
                  <a:pt x="47828" y="444347"/>
                </a:lnTo>
                <a:lnTo>
                  <a:pt x="121653" y="444347"/>
                </a:lnTo>
                <a:lnTo>
                  <a:pt x="119329" y="274408"/>
                </a:lnTo>
                <a:lnTo>
                  <a:pt x="119329" y="203365"/>
                </a:lnTo>
                <a:lnTo>
                  <a:pt x="128384" y="191808"/>
                </a:lnTo>
                <a:lnTo>
                  <a:pt x="134251" y="183984"/>
                </a:lnTo>
                <a:lnTo>
                  <a:pt x="139509" y="176339"/>
                </a:lnTo>
                <a:lnTo>
                  <a:pt x="146723" y="165290"/>
                </a:lnTo>
                <a:lnTo>
                  <a:pt x="146723" y="208470"/>
                </a:lnTo>
                <a:lnTo>
                  <a:pt x="155930" y="207594"/>
                </a:lnTo>
                <a:lnTo>
                  <a:pt x="165646" y="207022"/>
                </a:lnTo>
                <a:lnTo>
                  <a:pt x="177279" y="206717"/>
                </a:lnTo>
                <a:lnTo>
                  <a:pt x="318046" y="206667"/>
                </a:lnTo>
                <a:lnTo>
                  <a:pt x="318046" y="233083"/>
                </a:lnTo>
                <a:lnTo>
                  <a:pt x="318046" y="296697"/>
                </a:lnTo>
                <a:lnTo>
                  <a:pt x="318046" y="363093"/>
                </a:lnTo>
                <a:lnTo>
                  <a:pt x="317233" y="369023"/>
                </a:lnTo>
                <a:lnTo>
                  <a:pt x="313931" y="372554"/>
                </a:lnTo>
                <a:lnTo>
                  <a:pt x="306895" y="374269"/>
                </a:lnTo>
                <a:lnTo>
                  <a:pt x="294843" y="374700"/>
                </a:lnTo>
                <a:lnTo>
                  <a:pt x="290169" y="374599"/>
                </a:lnTo>
                <a:lnTo>
                  <a:pt x="284568" y="374243"/>
                </a:lnTo>
                <a:lnTo>
                  <a:pt x="277152" y="373532"/>
                </a:lnTo>
                <a:lnTo>
                  <a:pt x="266979" y="372376"/>
                </a:lnTo>
                <a:lnTo>
                  <a:pt x="278117" y="364020"/>
                </a:lnTo>
                <a:lnTo>
                  <a:pt x="260908" y="340055"/>
                </a:lnTo>
                <a:lnTo>
                  <a:pt x="248361" y="323405"/>
                </a:lnTo>
                <a:lnTo>
                  <a:pt x="237451" y="310222"/>
                </a:lnTo>
                <a:lnTo>
                  <a:pt x="225183" y="296697"/>
                </a:lnTo>
                <a:lnTo>
                  <a:pt x="318046" y="296697"/>
                </a:lnTo>
                <a:lnTo>
                  <a:pt x="318046" y="233083"/>
                </a:lnTo>
                <a:lnTo>
                  <a:pt x="182943" y="233083"/>
                </a:lnTo>
                <a:lnTo>
                  <a:pt x="168846" y="232994"/>
                </a:lnTo>
                <a:lnTo>
                  <a:pt x="157581" y="232689"/>
                </a:lnTo>
                <a:lnTo>
                  <a:pt x="147624" y="232117"/>
                </a:lnTo>
                <a:lnTo>
                  <a:pt x="137439" y="231228"/>
                </a:lnTo>
                <a:lnTo>
                  <a:pt x="137439" y="299021"/>
                </a:lnTo>
                <a:lnTo>
                  <a:pt x="148412" y="298069"/>
                </a:lnTo>
                <a:lnTo>
                  <a:pt x="160070" y="297345"/>
                </a:lnTo>
                <a:lnTo>
                  <a:pt x="172961" y="296875"/>
                </a:lnTo>
                <a:lnTo>
                  <a:pt x="187579" y="296697"/>
                </a:lnTo>
                <a:lnTo>
                  <a:pt x="203835" y="296697"/>
                </a:lnTo>
                <a:lnTo>
                  <a:pt x="156933" y="329196"/>
                </a:lnTo>
                <a:lnTo>
                  <a:pt x="174244" y="349084"/>
                </a:lnTo>
                <a:lnTo>
                  <a:pt x="188455" y="367385"/>
                </a:lnTo>
                <a:lnTo>
                  <a:pt x="201536" y="386918"/>
                </a:lnTo>
                <a:lnTo>
                  <a:pt x="215442" y="410451"/>
                </a:lnTo>
                <a:lnTo>
                  <a:pt x="249339" y="385368"/>
                </a:lnTo>
                <a:lnTo>
                  <a:pt x="253314" y="398310"/>
                </a:lnTo>
                <a:lnTo>
                  <a:pt x="256362" y="410806"/>
                </a:lnTo>
                <a:lnTo>
                  <a:pt x="258813" y="424167"/>
                </a:lnTo>
                <a:lnTo>
                  <a:pt x="260946" y="439699"/>
                </a:lnTo>
                <a:lnTo>
                  <a:pt x="291020" y="441159"/>
                </a:lnTo>
                <a:lnTo>
                  <a:pt x="300786" y="441464"/>
                </a:lnTo>
                <a:lnTo>
                  <a:pt x="309232" y="441553"/>
                </a:lnTo>
                <a:lnTo>
                  <a:pt x="331025" y="440829"/>
                </a:lnTo>
                <a:lnTo>
                  <a:pt x="370979" y="428091"/>
                </a:lnTo>
                <a:lnTo>
                  <a:pt x="386740" y="386918"/>
                </a:lnTo>
                <a:lnTo>
                  <a:pt x="386778" y="385368"/>
                </a:lnTo>
                <a:lnTo>
                  <a:pt x="386778" y="374700"/>
                </a:lnTo>
                <a:lnTo>
                  <a:pt x="386778" y="296697"/>
                </a:lnTo>
                <a:lnTo>
                  <a:pt x="390956" y="296697"/>
                </a:lnTo>
                <a:lnTo>
                  <a:pt x="405701" y="296799"/>
                </a:lnTo>
                <a:lnTo>
                  <a:pt x="418350" y="297167"/>
                </a:lnTo>
                <a:lnTo>
                  <a:pt x="429615" y="297878"/>
                </a:lnTo>
                <a:lnTo>
                  <a:pt x="440169" y="299021"/>
                </a:lnTo>
                <a:lnTo>
                  <a:pt x="440169" y="296697"/>
                </a:lnTo>
                <a:lnTo>
                  <a:pt x="440169" y="233083"/>
                </a:lnTo>
                <a:lnTo>
                  <a:pt x="440169" y="231228"/>
                </a:lnTo>
                <a:lnTo>
                  <a:pt x="429526" y="232117"/>
                </a:lnTo>
                <a:lnTo>
                  <a:pt x="418350" y="232689"/>
                </a:lnTo>
                <a:lnTo>
                  <a:pt x="405434" y="232994"/>
                </a:lnTo>
                <a:lnTo>
                  <a:pt x="389559" y="233083"/>
                </a:lnTo>
                <a:lnTo>
                  <a:pt x="386778" y="233083"/>
                </a:lnTo>
                <a:lnTo>
                  <a:pt x="386778" y="206641"/>
                </a:lnTo>
                <a:lnTo>
                  <a:pt x="390258" y="206641"/>
                </a:lnTo>
                <a:lnTo>
                  <a:pt x="405117" y="206717"/>
                </a:lnTo>
                <a:lnTo>
                  <a:pt x="419227" y="207022"/>
                </a:lnTo>
                <a:lnTo>
                  <a:pt x="430466" y="207594"/>
                </a:lnTo>
                <a:lnTo>
                  <a:pt x="440169" y="208470"/>
                </a:lnTo>
                <a:lnTo>
                  <a:pt x="440169" y="206616"/>
                </a:lnTo>
                <a:lnTo>
                  <a:pt x="440169" y="165290"/>
                </a:lnTo>
                <a:lnTo>
                  <a:pt x="440169" y="143002"/>
                </a:lnTo>
                <a:lnTo>
                  <a:pt x="440169" y="140677"/>
                </a:lnTo>
                <a:close/>
              </a:path>
              <a:path w="1362710" h="444500">
                <a:moveTo>
                  <a:pt x="901192" y="377024"/>
                </a:moveTo>
                <a:lnTo>
                  <a:pt x="890282" y="378244"/>
                </a:lnTo>
                <a:lnTo>
                  <a:pt x="878090" y="379107"/>
                </a:lnTo>
                <a:lnTo>
                  <a:pt x="863968" y="379641"/>
                </a:lnTo>
                <a:lnTo>
                  <a:pt x="847331" y="379818"/>
                </a:lnTo>
                <a:lnTo>
                  <a:pt x="720102" y="379818"/>
                </a:lnTo>
                <a:lnTo>
                  <a:pt x="720102" y="364070"/>
                </a:lnTo>
                <a:lnTo>
                  <a:pt x="814387" y="364032"/>
                </a:lnTo>
                <a:lnTo>
                  <a:pt x="825931" y="364109"/>
                </a:lnTo>
                <a:lnTo>
                  <a:pt x="837450" y="364426"/>
                </a:lnTo>
                <a:lnTo>
                  <a:pt x="847763" y="364998"/>
                </a:lnTo>
                <a:lnTo>
                  <a:pt x="857542" y="365887"/>
                </a:lnTo>
                <a:lnTo>
                  <a:pt x="857542" y="364020"/>
                </a:lnTo>
                <a:lnTo>
                  <a:pt x="857542" y="314350"/>
                </a:lnTo>
                <a:lnTo>
                  <a:pt x="857542" y="312483"/>
                </a:lnTo>
                <a:lnTo>
                  <a:pt x="847229" y="313359"/>
                </a:lnTo>
                <a:lnTo>
                  <a:pt x="837793" y="313931"/>
                </a:lnTo>
                <a:lnTo>
                  <a:pt x="826973" y="314248"/>
                </a:lnTo>
                <a:lnTo>
                  <a:pt x="812495" y="314350"/>
                </a:lnTo>
                <a:lnTo>
                  <a:pt x="720102" y="314350"/>
                </a:lnTo>
                <a:lnTo>
                  <a:pt x="720102" y="298615"/>
                </a:lnTo>
                <a:lnTo>
                  <a:pt x="831684" y="298589"/>
                </a:lnTo>
                <a:lnTo>
                  <a:pt x="846239" y="298653"/>
                </a:lnTo>
                <a:lnTo>
                  <a:pt x="860259" y="298958"/>
                </a:lnTo>
                <a:lnTo>
                  <a:pt x="872109" y="299529"/>
                </a:lnTo>
                <a:lnTo>
                  <a:pt x="882611" y="300418"/>
                </a:lnTo>
                <a:lnTo>
                  <a:pt x="882611" y="298564"/>
                </a:lnTo>
                <a:lnTo>
                  <a:pt x="882611" y="247484"/>
                </a:lnTo>
                <a:lnTo>
                  <a:pt x="882611" y="244690"/>
                </a:lnTo>
                <a:lnTo>
                  <a:pt x="873353" y="245846"/>
                </a:lnTo>
                <a:lnTo>
                  <a:pt x="863523" y="246608"/>
                </a:lnTo>
                <a:lnTo>
                  <a:pt x="851865" y="247116"/>
                </a:lnTo>
                <a:lnTo>
                  <a:pt x="837120" y="247484"/>
                </a:lnTo>
                <a:lnTo>
                  <a:pt x="847979" y="245224"/>
                </a:lnTo>
                <a:lnTo>
                  <a:pt x="856195" y="242366"/>
                </a:lnTo>
                <a:lnTo>
                  <a:pt x="884466" y="201980"/>
                </a:lnTo>
                <a:lnTo>
                  <a:pt x="892073" y="144868"/>
                </a:lnTo>
                <a:lnTo>
                  <a:pt x="895032" y="91300"/>
                </a:lnTo>
                <a:lnTo>
                  <a:pt x="895769" y="74295"/>
                </a:lnTo>
                <a:lnTo>
                  <a:pt x="896289" y="62420"/>
                </a:lnTo>
                <a:lnTo>
                  <a:pt x="896962" y="45402"/>
                </a:lnTo>
                <a:lnTo>
                  <a:pt x="897115" y="37617"/>
                </a:lnTo>
                <a:lnTo>
                  <a:pt x="897420" y="32512"/>
                </a:lnTo>
                <a:lnTo>
                  <a:pt x="898042" y="26022"/>
                </a:lnTo>
                <a:lnTo>
                  <a:pt x="898626" y="20434"/>
                </a:lnTo>
                <a:lnTo>
                  <a:pt x="898867" y="18110"/>
                </a:lnTo>
                <a:lnTo>
                  <a:pt x="887857" y="19253"/>
                </a:lnTo>
                <a:lnTo>
                  <a:pt x="875588" y="19964"/>
                </a:lnTo>
                <a:lnTo>
                  <a:pt x="860793" y="20332"/>
                </a:lnTo>
                <a:lnTo>
                  <a:pt x="842213" y="20434"/>
                </a:lnTo>
                <a:lnTo>
                  <a:pt x="826439" y="20434"/>
                </a:lnTo>
                <a:lnTo>
                  <a:pt x="826439" y="74295"/>
                </a:lnTo>
                <a:lnTo>
                  <a:pt x="825969" y="88226"/>
                </a:lnTo>
                <a:lnTo>
                  <a:pt x="824103" y="88226"/>
                </a:lnTo>
                <a:lnTo>
                  <a:pt x="824103" y="130479"/>
                </a:lnTo>
                <a:lnTo>
                  <a:pt x="823747" y="136512"/>
                </a:lnTo>
                <a:lnTo>
                  <a:pt x="823645" y="144868"/>
                </a:lnTo>
                <a:lnTo>
                  <a:pt x="818083" y="144868"/>
                </a:lnTo>
                <a:lnTo>
                  <a:pt x="818083" y="186194"/>
                </a:lnTo>
                <a:lnTo>
                  <a:pt x="816089" y="194551"/>
                </a:lnTo>
                <a:lnTo>
                  <a:pt x="815746" y="195948"/>
                </a:lnTo>
                <a:lnTo>
                  <a:pt x="813904" y="197332"/>
                </a:lnTo>
                <a:lnTo>
                  <a:pt x="810653" y="200583"/>
                </a:lnTo>
                <a:lnTo>
                  <a:pt x="805535" y="201980"/>
                </a:lnTo>
                <a:lnTo>
                  <a:pt x="796251" y="201980"/>
                </a:lnTo>
                <a:lnTo>
                  <a:pt x="788835" y="201803"/>
                </a:lnTo>
                <a:lnTo>
                  <a:pt x="780580" y="201282"/>
                </a:lnTo>
                <a:lnTo>
                  <a:pt x="771436" y="200418"/>
                </a:lnTo>
                <a:lnTo>
                  <a:pt x="761428" y="199199"/>
                </a:lnTo>
                <a:lnTo>
                  <a:pt x="766787" y="211772"/>
                </a:lnTo>
                <a:lnTo>
                  <a:pt x="770597" y="223164"/>
                </a:lnTo>
                <a:lnTo>
                  <a:pt x="773188" y="234708"/>
                </a:lnTo>
                <a:lnTo>
                  <a:pt x="774890" y="247484"/>
                </a:lnTo>
                <a:lnTo>
                  <a:pt x="711276" y="247484"/>
                </a:lnTo>
                <a:lnTo>
                  <a:pt x="722287" y="233527"/>
                </a:lnTo>
                <a:lnTo>
                  <a:pt x="728103" y="224739"/>
                </a:lnTo>
                <a:lnTo>
                  <a:pt x="731824" y="219100"/>
                </a:lnTo>
                <a:lnTo>
                  <a:pt x="740143" y="203542"/>
                </a:lnTo>
                <a:lnTo>
                  <a:pt x="743953" y="194551"/>
                </a:lnTo>
                <a:lnTo>
                  <a:pt x="747496" y="186194"/>
                </a:lnTo>
                <a:lnTo>
                  <a:pt x="818083" y="186194"/>
                </a:lnTo>
                <a:lnTo>
                  <a:pt x="818083" y="144868"/>
                </a:lnTo>
                <a:lnTo>
                  <a:pt x="759104" y="144868"/>
                </a:lnTo>
                <a:lnTo>
                  <a:pt x="760590" y="138366"/>
                </a:lnTo>
                <a:lnTo>
                  <a:pt x="760971" y="136512"/>
                </a:lnTo>
                <a:lnTo>
                  <a:pt x="761898" y="130479"/>
                </a:lnTo>
                <a:lnTo>
                  <a:pt x="824103" y="130479"/>
                </a:lnTo>
                <a:lnTo>
                  <a:pt x="824103" y="88226"/>
                </a:lnTo>
                <a:lnTo>
                  <a:pt x="766076" y="88226"/>
                </a:lnTo>
                <a:lnTo>
                  <a:pt x="767003" y="74295"/>
                </a:lnTo>
                <a:lnTo>
                  <a:pt x="826439" y="74295"/>
                </a:lnTo>
                <a:lnTo>
                  <a:pt x="826439" y="20434"/>
                </a:lnTo>
                <a:lnTo>
                  <a:pt x="757250" y="20434"/>
                </a:lnTo>
                <a:lnTo>
                  <a:pt x="740130" y="20332"/>
                </a:lnTo>
                <a:lnTo>
                  <a:pt x="725208" y="19964"/>
                </a:lnTo>
                <a:lnTo>
                  <a:pt x="711669" y="19253"/>
                </a:lnTo>
                <a:lnTo>
                  <a:pt x="698741" y="18110"/>
                </a:lnTo>
                <a:lnTo>
                  <a:pt x="699960" y="26022"/>
                </a:lnTo>
                <a:lnTo>
                  <a:pt x="700824" y="33375"/>
                </a:lnTo>
                <a:lnTo>
                  <a:pt x="701357" y="40640"/>
                </a:lnTo>
                <a:lnTo>
                  <a:pt x="701535" y="48298"/>
                </a:lnTo>
                <a:lnTo>
                  <a:pt x="699236" y="93218"/>
                </a:lnTo>
                <a:lnTo>
                  <a:pt x="692238" y="132207"/>
                </a:lnTo>
                <a:lnTo>
                  <a:pt x="680377" y="165811"/>
                </a:lnTo>
                <a:lnTo>
                  <a:pt x="663460" y="194551"/>
                </a:lnTo>
                <a:lnTo>
                  <a:pt x="663460" y="163449"/>
                </a:lnTo>
                <a:lnTo>
                  <a:pt x="663460" y="159258"/>
                </a:lnTo>
                <a:lnTo>
                  <a:pt x="645553" y="161086"/>
                </a:lnTo>
                <a:lnTo>
                  <a:pt x="628167" y="162394"/>
                </a:lnTo>
                <a:lnTo>
                  <a:pt x="611479" y="163182"/>
                </a:lnTo>
                <a:lnTo>
                  <a:pt x="595668" y="163449"/>
                </a:lnTo>
                <a:lnTo>
                  <a:pt x="582879" y="163144"/>
                </a:lnTo>
                <a:lnTo>
                  <a:pt x="575576" y="161759"/>
                </a:lnTo>
                <a:lnTo>
                  <a:pt x="572287" y="158546"/>
                </a:lnTo>
                <a:lnTo>
                  <a:pt x="571525" y="152768"/>
                </a:lnTo>
                <a:lnTo>
                  <a:pt x="571525" y="108661"/>
                </a:lnTo>
                <a:lnTo>
                  <a:pt x="638848" y="108661"/>
                </a:lnTo>
                <a:lnTo>
                  <a:pt x="653034" y="108750"/>
                </a:lnTo>
                <a:lnTo>
                  <a:pt x="664959" y="109054"/>
                </a:lnTo>
                <a:lnTo>
                  <a:pt x="675665" y="109626"/>
                </a:lnTo>
                <a:lnTo>
                  <a:pt x="686206" y="110515"/>
                </a:lnTo>
                <a:lnTo>
                  <a:pt x="686206" y="108661"/>
                </a:lnTo>
                <a:lnTo>
                  <a:pt x="686206" y="45504"/>
                </a:lnTo>
                <a:lnTo>
                  <a:pt x="686206" y="43192"/>
                </a:lnTo>
                <a:lnTo>
                  <a:pt x="675995" y="44335"/>
                </a:lnTo>
                <a:lnTo>
                  <a:pt x="665480" y="45034"/>
                </a:lnTo>
                <a:lnTo>
                  <a:pt x="653491" y="45402"/>
                </a:lnTo>
                <a:lnTo>
                  <a:pt x="638848" y="45504"/>
                </a:lnTo>
                <a:lnTo>
                  <a:pt x="620737" y="45504"/>
                </a:lnTo>
                <a:lnTo>
                  <a:pt x="620826" y="28854"/>
                </a:lnTo>
                <a:lnTo>
                  <a:pt x="621118" y="22174"/>
                </a:lnTo>
                <a:lnTo>
                  <a:pt x="621715" y="14820"/>
                </a:lnTo>
                <a:lnTo>
                  <a:pt x="622592" y="7899"/>
                </a:lnTo>
                <a:lnTo>
                  <a:pt x="549236" y="7899"/>
                </a:lnTo>
                <a:lnTo>
                  <a:pt x="550113" y="15036"/>
                </a:lnTo>
                <a:lnTo>
                  <a:pt x="550684" y="22174"/>
                </a:lnTo>
                <a:lnTo>
                  <a:pt x="550989" y="29832"/>
                </a:lnTo>
                <a:lnTo>
                  <a:pt x="551091" y="45504"/>
                </a:lnTo>
                <a:lnTo>
                  <a:pt x="525094" y="45504"/>
                </a:lnTo>
                <a:lnTo>
                  <a:pt x="510108" y="45402"/>
                </a:lnTo>
                <a:lnTo>
                  <a:pt x="498208" y="45034"/>
                </a:lnTo>
                <a:lnTo>
                  <a:pt x="487807" y="44335"/>
                </a:lnTo>
                <a:lnTo>
                  <a:pt x="477266" y="43192"/>
                </a:lnTo>
                <a:lnTo>
                  <a:pt x="477266" y="110515"/>
                </a:lnTo>
                <a:lnTo>
                  <a:pt x="482968" y="109893"/>
                </a:lnTo>
                <a:lnTo>
                  <a:pt x="488403" y="109410"/>
                </a:lnTo>
                <a:lnTo>
                  <a:pt x="494893" y="109004"/>
                </a:lnTo>
                <a:lnTo>
                  <a:pt x="503732" y="108661"/>
                </a:lnTo>
                <a:lnTo>
                  <a:pt x="503732" y="184797"/>
                </a:lnTo>
                <a:lnTo>
                  <a:pt x="507415" y="205384"/>
                </a:lnTo>
                <a:lnTo>
                  <a:pt x="519976" y="218516"/>
                </a:lnTo>
                <a:lnTo>
                  <a:pt x="543687" y="225475"/>
                </a:lnTo>
                <a:lnTo>
                  <a:pt x="580809" y="227520"/>
                </a:lnTo>
                <a:lnTo>
                  <a:pt x="597522" y="227279"/>
                </a:lnTo>
                <a:lnTo>
                  <a:pt x="616318" y="226644"/>
                </a:lnTo>
                <a:lnTo>
                  <a:pt x="635127" y="225755"/>
                </a:lnTo>
                <a:lnTo>
                  <a:pt x="651840" y="224739"/>
                </a:lnTo>
                <a:lnTo>
                  <a:pt x="658520" y="229984"/>
                </a:lnTo>
                <a:lnTo>
                  <a:pt x="664210" y="234708"/>
                </a:lnTo>
                <a:lnTo>
                  <a:pt x="670318" y="240144"/>
                </a:lnTo>
                <a:lnTo>
                  <a:pt x="678307" y="247484"/>
                </a:lnTo>
                <a:lnTo>
                  <a:pt x="549236" y="247484"/>
                </a:lnTo>
                <a:lnTo>
                  <a:pt x="533577" y="247307"/>
                </a:lnTo>
                <a:lnTo>
                  <a:pt x="520090" y="246786"/>
                </a:lnTo>
                <a:lnTo>
                  <a:pt x="507834" y="245910"/>
                </a:lnTo>
                <a:lnTo>
                  <a:pt x="495833" y="244690"/>
                </a:lnTo>
                <a:lnTo>
                  <a:pt x="495833" y="300418"/>
                </a:lnTo>
                <a:lnTo>
                  <a:pt x="505866" y="299529"/>
                </a:lnTo>
                <a:lnTo>
                  <a:pt x="517309" y="298958"/>
                </a:lnTo>
                <a:lnTo>
                  <a:pt x="531355" y="298653"/>
                </a:lnTo>
                <a:lnTo>
                  <a:pt x="651383" y="298627"/>
                </a:lnTo>
                <a:lnTo>
                  <a:pt x="651383" y="314350"/>
                </a:lnTo>
                <a:lnTo>
                  <a:pt x="565492" y="314350"/>
                </a:lnTo>
                <a:lnTo>
                  <a:pt x="551332" y="314248"/>
                </a:lnTo>
                <a:lnTo>
                  <a:pt x="540004" y="313931"/>
                </a:lnTo>
                <a:lnTo>
                  <a:pt x="530148" y="313359"/>
                </a:lnTo>
                <a:lnTo>
                  <a:pt x="520446" y="312483"/>
                </a:lnTo>
                <a:lnTo>
                  <a:pt x="520446" y="365887"/>
                </a:lnTo>
                <a:lnTo>
                  <a:pt x="530288" y="364998"/>
                </a:lnTo>
                <a:lnTo>
                  <a:pt x="540702" y="364426"/>
                </a:lnTo>
                <a:lnTo>
                  <a:pt x="552246" y="364109"/>
                </a:lnTo>
                <a:lnTo>
                  <a:pt x="651383" y="364083"/>
                </a:lnTo>
                <a:lnTo>
                  <a:pt x="651383" y="379818"/>
                </a:lnTo>
                <a:lnTo>
                  <a:pt x="531126" y="379818"/>
                </a:lnTo>
                <a:lnTo>
                  <a:pt x="514997" y="379704"/>
                </a:lnTo>
                <a:lnTo>
                  <a:pt x="501408" y="379285"/>
                </a:lnTo>
                <a:lnTo>
                  <a:pt x="489204" y="378434"/>
                </a:lnTo>
                <a:lnTo>
                  <a:pt x="477266" y="377024"/>
                </a:lnTo>
                <a:lnTo>
                  <a:pt x="477266" y="436930"/>
                </a:lnTo>
                <a:lnTo>
                  <a:pt x="493179" y="435698"/>
                </a:lnTo>
                <a:lnTo>
                  <a:pt x="508482" y="434835"/>
                </a:lnTo>
                <a:lnTo>
                  <a:pt x="523621" y="434301"/>
                </a:lnTo>
                <a:lnTo>
                  <a:pt x="539026" y="434136"/>
                </a:lnTo>
                <a:lnTo>
                  <a:pt x="838962" y="434136"/>
                </a:lnTo>
                <a:lnTo>
                  <a:pt x="855218" y="434301"/>
                </a:lnTo>
                <a:lnTo>
                  <a:pt x="871118" y="434835"/>
                </a:lnTo>
                <a:lnTo>
                  <a:pt x="886498" y="435698"/>
                </a:lnTo>
                <a:lnTo>
                  <a:pt x="901192" y="436930"/>
                </a:lnTo>
                <a:lnTo>
                  <a:pt x="901192" y="434136"/>
                </a:lnTo>
                <a:lnTo>
                  <a:pt x="901192" y="379818"/>
                </a:lnTo>
                <a:lnTo>
                  <a:pt x="901192" y="377024"/>
                </a:lnTo>
                <a:close/>
              </a:path>
              <a:path w="1362710" h="444500">
                <a:moveTo>
                  <a:pt x="1362646" y="226580"/>
                </a:moveTo>
                <a:lnTo>
                  <a:pt x="1351038" y="154216"/>
                </a:lnTo>
                <a:lnTo>
                  <a:pt x="1330071" y="114681"/>
                </a:lnTo>
                <a:lnTo>
                  <a:pt x="1287754" y="73304"/>
                </a:lnTo>
                <a:lnTo>
                  <a:pt x="1251915" y="55372"/>
                </a:lnTo>
                <a:lnTo>
                  <a:pt x="1210856" y="44221"/>
                </a:lnTo>
                <a:lnTo>
                  <a:pt x="1165783" y="40386"/>
                </a:lnTo>
                <a:lnTo>
                  <a:pt x="1121206" y="44373"/>
                </a:lnTo>
                <a:lnTo>
                  <a:pt x="1121206" y="115608"/>
                </a:lnTo>
                <a:lnTo>
                  <a:pt x="1115898" y="151257"/>
                </a:lnTo>
                <a:lnTo>
                  <a:pt x="1097965" y="223939"/>
                </a:lnTo>
                <a:lnTo>
                  <a:pt x="1076261" y="280174"/>
                </a:lnTo>
                <a:lnTo>
                  <a:pt x="1048766" y="308762"/>
                </a:lnTo>
                <a:lnTo>
                  <a:pt x="1037424" y="304190"/>
                </a:lnTo>
                <a:lnTo>
                  <a:pt x="1028293" y="291642"/>
                </a:lnTo>
                <a:lnTo>
                  <a:pt x="1022197" y="272923"/>
                </a:lnTo>
                <a:lnTo>
                  <a:pt x="1019987" y="249796"/>
                </a:lnTo>
                <a:lnTo>
                  <a:pt x="1023594" y="218757"/>
                </a:lnTo>
                <a:lnTo>
                  <a:pt x="1049769" y="161721"/>
                </a:lnTo>
                <a:lnTo>
                  <a:pt x="1082611" y="130111"/>
                </a:lnTo>
                <a:lnTo>
                  <a:pt x="1121206" y="115608"/>
                </a:lnTo>
                <a:lnTo>
                  <a:pt x="1121206" y="44373"/>
                </a:lnTo>
                <a:lnTo>
                  <a:pt x="1071473" y="57810"/>
                </a:lnTo>
                <a:lnTo>
                  <a:pt x="1031608" y="79184"/>
                </a:lnTo>
                <a:lnTo>
                  <a:pt x="997699" y="108648"/>
                </a:lnTo>
                <a:lnTo>
                  <a:pt x="974674" y="139204"/>
                </a:lnTo>
                <a:lnTo>
                  <a:pt x="947750" y="210578"/>
                </a:lnTo>
                <a:lnTo>
                  <a:pt x="944308" y="250266"/>
                </a:lnTo>
                <a:lnTo>
                  <a:pt x="952106" y="308673"/>
                </a:lnTo>
                <a:lnTo>
                  <a:pt x="973912" y="354330"/>
                </a:lnTo>
                <a:lnTo>
                  <a:pt x="1007389" y="384060"/>
                </a:lnTo>
                <a:lnTo>
                  <a:pt x="1050175" y="394665"/>
                </a:lnTo>
                <a:lnTo>
                  <a:pt x="1079881" y="389674"/>
                </a:lnTo>
                <a:lnTo>
                  <a:pt x="1129372" y="347662"/>
                </a:lnTo>
                <a:lnTo>
                  <a:pt x="1150454" y="309232"/>
                </a:lnTo>
                <a:lnTo>
                  <a:pt x="1167587" y="266954"/>
                </a:lnTo>
                <a:lnTo>
                  <a:pt x="1181569" y="221361"/>
                </a:lnTo>
                <a:lnTo>
                  <a:pt x="1192771" y="171069"/>
                </a:lnTo>
                <a:lnTo>
                  <a:pt x="1201394" y="115608"/>
                </a:lnTo>
                <a:lnTo>
                  <a:pt x="1201534" y="114681"/>
                </a:lnTo>
                <a:lnTo>
                  <a:pt x="1212989" y="117094"/>
                </a:lnTo>
                <a:lnTo>
                  <a:pt x="1258277" y="148297"/>
                </a:lnTo>
                <a:lnTo>
                  <a:pt x="1278813" y="194335"/>
                </a:lnTo>
                <a:lnTo>
                  <a:pt x="1281404" y="222402"/>
                </a:lnTo>
                <a:lnTo>
                  <a:pt x="1277721" y="257517"/>
                </a:lnTo>
                <a:lnTo>
                  <a:pt x="1249464" y="312254"/>
                </a:lnTo>
                <a:lnTo>
                  <a:pt x="1206004" y="338861"/>
                </a:lnTo>
                <a:lnTo>
                  <a:pt x="1158290" y="350570"/>
                </a:lnTo>
                <a:lnTo>
                  <a:pt x="1128166" y="353809"/>
                </a:lnTo>
                <a:lnTo>
                  <a:pt x="1140993" y="371970"/>
                </a:lnTo>
                <a:lnTo>
                  <a:pt x="1151039" y="389089"/>
                </a:lnTo>
                <a:lnTo>
                  <a:pt x="1159522" y="407606"/>
                </a:lnTo>
                <a:lnTo>
                  <a:pt x="1167638" y="429945"/>
                </a:lnTo>
                <a:lnTo>
                  <a:pt x="1211453" y="421284"/>
                </a:lnTo>
                <a:lnTo>
                  <a:pt x="1275892" y="395414"/>
                </a:lnTo>
                <a:lnTo>
                  <a:pt x="1326997" y="346925"/>
                </a:lnTo>
                <a:lnTo>
                  <a:pt x="1346403" y="311150"/>
                </a:lnTo>
                <a:lnTo>
                  <a:pt x="1358480" y="270586"/>
                </a:lnTo>
                <a:lnTo>
                  <a:pt x="1362646" y="226580"/>
                </a:lnTo>
                <a:close/>
              </a:path>
            </a:pathLst>
          </a:custGeom>
          <a:solidFill>
            <a:srgbClr val="603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jp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46" y="8792038"/>
            <a:ext cx="28409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3505" algn="l"/>
                <a:tab pos="2263140" algn="l"/>
              </a:tabLst>
            </a:pP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品種</a:t>
            </a:r>
            <a:r>
              <a:rPr sz="900" spc="-50" dirty="0">
                <a:solidFill>
                  <a:srgbClr val="231A16"/>
                </a:solidFill>
                <a:latin typeface="ＭＳ Ｐ明朝"/>
                <a:cs typeface="ＭＳ Ｐ明朝"/>
              </a:rPr>
              <a:t> </a:t>
            </a: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：</a:t>
            </a:r>
            <a:r>
              <a:rPr sz="900" spc="-50" dirty="0">
                <a:solidFill>
                  <a:srgbClr val="231A16"/>
                </a:solidFill>
                <a:latin typeface="ＭＳ Ｐ明朝"/>
                <a:cs typeface="ＭＳ Ｐ明朝"/>
              </a:rPr>
              <a:t> </a:t>
            </a:r>
            <a:r>
              <a:rPr sz="900" spc="-5" dirty="0">
                <a:solidFill>
                  <a:srgbClr val="231A16"/>
                </a:solidFill>
                <a:latin typeface="ＭＳ Ｐ明朝"/>
                <a:cs typeface="ＭＳ Ｐ明朝"/>
              </a:rPr>
              <a:t>モナストレ</a:t>
            </a: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ル</a:t>
            </a:r>
            <a:r>
              <a:rPr sz="900" spc="-50" dirty="0">
                <a:solidFill>
                  <a:srgbClr val="231A16"/>
                </a:solidFill>
                <a:latin typeface="ＭＳ Ｐ明朝"/>
                <a:cs typeface="ＭＳ Ｐ明朝"/>
              </a:rPr>
              <a:t> </a:t>
            </a: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100%	産</a:t>
            </a:r>
            <a:r>
              <a:rPr sz="900" spc="220" dirty="0">
                <a:solidFill>
                  <a:srgbClr val="231A16"/>
                </a:solidFill>
                <a:latin typeface="ＭＳ Ｐ明朝"/>
                <a:cs typeface="ＭＳ Ｐ明朝"/>
              </a:rPr>
              <a:t>地</a:t>
            </a: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：</a:t>
            </a:r>
            <a:r>
              <a:rPr sz="900" spc="-50" dirty="0">
                <a:solidFill>
                  <a:srgbClr val="231A16"/>
                </a:solidFill>
                <a:latin typeface="ＭＳ Ｐ明朝"/>
                <a:cs typeface="ＭＳ Ｐ明朝"/>
              </a:rPr>
              <a:t> </a:t>
            </a:r>
            <a:r>
              <a:rPr sz="900" spc="-5" dirty="0">
                <a:solidFill>
                  <a:srgbClr val="231A16"/>
                </a:solidFill>
                <a:latin typeface="ＭＳ Ｐ明朝"/>
                <a:cs typeface="ＭＳ Ｐ明朝"/>
              </a:rPr>
              <a:t>スペイ</a:t>
            </a: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ン	</a:t>
            </a:r>
            <a:r>
              <a:rPr sz="900" spc="-5" dirty="0">
                <a:solidFill>
                  <a:srgbClr val="231A16"/>
                </a:solidFill>
                <a:latin typeface="ＭＳ Ｐ明朝"/>
                <a:cs typeface="ＭＳ Ｐ明朝"/>
              </a:rPr>
              <a:t>D</a:t>
            </a: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O</a:t>
            </a:r>
            <a:r>
              <a:rPr sz="900" spc="-50" dirty="0">
                <a:solidFill>
                  <a:srgbClr val="231A16"/>
                </a:solidFill>
                <a:latin typeface="ＭＳ Ｐ明朝"/>
                <a:cs typeface="ＭＳ Ｐ明朝"/>
              </a:rPr>
              <a:t> </a:t>
            </a:r>
            <a:r>
              <a:rPr sz="900" spc="-5" dirty="0">
                <a:solidFill>
                  <a:srgbClr val="231A16"/>
                </a:solidFill>
                <a:latin typeface="ＭＳ Ｐ明朝"/>
                <a:cs typeface="ＭＳ Ｐ明朝"/>
              </a:rPr>
              <a:t>イエクラ</a:t>
            </a:r>
            <a:endParaRPr sz="900">
              <a:latin typeface="ＭＳ Ｐ明朝"/>
              <a:cs typeface="ＭＳ Ｐ明朝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546" y="8963488"/>
            <a:ext cx="2548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1615" algn="l"/>
              </a:tabLst>
            </a:pP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赤</a:t>
            </a:r>
            <a:r>
              <a:rPr sz="900" spc="-50" dirty="0">
                <a:solidFill>
                  <a:srgbClr val="231A16"/>
                </a:solidFill>
                <a:latin typeface="ＭＳ Ｐ明朝"/>
                <a:cs typeface="ＭＳ Ｐ明朝"/>
              </a:rPr>
              <a:t> </a:t>
            </a: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・</a:t>
            </a:r>
            <a:r>
              <a:rPr sz="900" spc="-50" dirty="0">
                <a:solidFill>
                  <a:srgbClr val="231A16"/>
                </a:solidFill>
                <a:latin typeface="ＭＳ Ｐ明朝"/>
                <a:cs typeface="ＭＳ Ｐ明朝"/>
              </a:rPr>
              <a:t> </a:t>
            </a: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辛口</a:t>
            </a:r>
            <a:r>
              <a:rPr sz="900" spc="-50" dirty="0">
                <a:solidFill>
                  <a:srgbClr val="231A16"/>
                </a:solidFill>
                <a:latin typeface="ＭＳ Ｐ明朝"/>
                <a:cs typeface="ＭＳ Ｐ明朝"/>
              </a:rPr>
              <a:t> </a:t>
            </a: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・</a:t>
            </a:r>
            <a:r>
              <a:rPr sz="900" spc="-50" dirty="0">
                <a:solidFill>
                  <a:srgbClr val="231A16"/>
                </a:solidFill>
                <a:latin typeface="ＭＳ Ｐ明朝"/>
                <a:cs typeface="ＭＳ Ｐ明朝"/>
              </a:rPr>
              <a:t> </a:t>
            </a:r>
            <a:r>
              <a:rPr sz="900" spc="-5" dirty="0">
                <a:solidFill>
                  <a:srgbClr val="231A16"/>
                </a:solidFill>
                <a:latin typeface="ＭＳ Ｐ明朝"/>
                <a:cs typeface="ＭＳ Ｐ明朝"/>
              </a:rPr>
              <a:t>ミディアムボデ</a:t>
            </a: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ィ	JAN</a:t>
            </a:r>
            <a:r>
              <a:rPr sz="900" spc="-45" dirty="0">
                <a:solidFill>
                  <a:srgbClr val="231A16"/>
                </a:solidFill>
                <a:latin typeface="ＭＳ Ｐ明朝"/>
                <a:cs typeface="ＭＳ Ｐ明朝"/>
              </a:rPr>
              <a:t> </a:t>
            </a: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:</a:t>
            </a:r>
            <a:r>
              <a:rPr sz="900" spc="-40" dirty="0">
                <a:solidFill>
                  <a:srgbClr val="231A16"/>
                </a:solidFill>
                <a:latin typeface="ＭＳ Ｐ明朝"/>
                <a:cs typeface="ＭＳ Ｐ明朝"/>
              </a:rPr>
              <a:t> </a:t>
            </a: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8422443006197</a:t>
            </a:r>
            <a:endParaRPr sz="900">
              <a:latin typeface="ＭＳ Ｐ明朝"/>
              <a:cs typeface="ＭＳ Ｐ明朝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4107" y="8922809"/>
            <a:ext cx="15722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solidFill>
                  <a:srgbClr val="231A16"/>
                </a:solidFill>
                <a:latin typeface="ＭＳ Ｐ明朝"/>
                <a:cs typeface="ＭＳ Ｐ明朝"/>
              </a:rPr>
              <a:t>参考上代</a:t>
            </a:r>
            <a:r>
              <a:rPr sz="1400" spc="-80" dirty="0">
                <a:solidFill>
                  <a:srgbClr val="231A16"/>
                </a:solidFill>
                <a:latin typeface="ＭＳ Ｐ明朝"/>
                <a:cs typeface="ＭＳ Ｐ明朝"/>
              </a:rPr>
              <a:t> </a:t>
            </a:r>
            <a:r>
              <a:rPr sz="1400" dirty="0">
                <a:solidFill>
                  <a:srgbClr val="231A16"/>
                </a:solidFill>
                <a:latin typeface="ＭＳ Ｐ明朝"/>
                <a:cs typeface="ＭＳ Ｐ明朝"/>
              </a:rPr>
              <a:t>：</a:t>
            </a:r>
            <a:r>
              <a:rPr lang="en-US" altLang="ja-JP" sz="1400" dirty="0">
                <a:solidFill>
                  <a:srgbClr val="231A16"/>
                </a:solidFill>
                <a:latin typeface="ＭＳ Ｐ明朝"/>
                <a:cs typeface="ＭＳ Ｐ明朝"/>
              </a:rPr>
              <a:t>\</a:t>
            </a:r>
            <a:r>
              <a:rPr sz="1400" spc="-80" dirty="0">
                <a:solidFill>
                  <a:srgbClr val="231A16"/>
                </a:solidFill>
                <a:latin typeface="ＭＳ Ｐ明朝"/>
                <a:cs typeface="ＭＳ Ｐ明朝"/>
              </a:rPr>
              <a:t> </a:t>
            </a:r>
            <a:r>
              <a:rPr sz="1400" dirty="0">
                <a:solidFill>
                  <a:srgbClr val="231A16"/>
                </a:solidFill>
                <a:latin typeface="ＭＳ Ｐ明朝"/>
                <a:cs typeface="ＭＳ Ｐ明朝"/>
              </a:rPr>
              <a:t>1,600</a:t>
            </a:r>
            <a:endParaRPr sz="1400" dirty="0">
              <a:latin typeface="ＭＳ Ｐ明朝"/>
              <a:cs typeface="ＭＳ Ｐ明朝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546" y="9171810"/>
            <a:ext cx="4270375" cy="10255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91135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濃厚なチェリー・レッド。完熟フルーツとスパイス（ブラックペッパー）の際立つアロマが </a:t>
            </a:r>
            <a:r>
              <a:rPr sz="900" spc="-5" dirty="0">
                <a:solidFill>
                  <a:srgbClr val="231A16"/>
                </a:solidFill>
                <a:latin typeface="ＭＳ Ｐ明朝"/>
                <a:cs typeface="ＭＳ Ｐ明朝"/>
              </a:rPr>
              <a:t>エレガントでほのかな樽の風味と溶け合っています。ソフトなタンニン</a:t>
            </a: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と程よい酸味が、 バランス良くコクがある豊かな味わいを形作り、シルクのようになめらか</a:t>
            </a:r>
            <a:r>
              <a:rPr sz="900" spc="-5" dirty="0">
                <a:solidFill>
                  <a:srgbClr val="231A16"/>
                </a:solidFill>
                <a:latin typeface="ＭＳ Ｐ明朝"/>
                <a:cs typeface="ＭＳ Ｐ明朝"/>
              </a:rPr>
              <a:t>で繊細な後味へ と繋がっていきます。肉(特に仔羊肉)のグリルやシチュー、そしてメキ</a:t>
            </a:r>
            <a:r>
              <a:rPr sz="900" dirty="0">
                <a:solidFill>
                  <a:srgbClr val="231A16"/>
                </a:solidFill>
                <a:latin typeface="ＭＳ Ｐ明朝"/>
                <a:cs typeface="ＭＳ Ｐ明朝"/>
              </a:rPr>
              <a:t>シコやインド風の </a:t>
            </a:r>
            <a:r>
              <a:rPr sz="900" spc="-5" dirty="0">
                <a:solidFill>
                  <a:srgbClr val="231A16"/>
                </a:solidFill>
                <a:latin typeface="ＭＳ Ｐ明朝"/>
                <a:cs typeface="ＭＳ Ｐ明朝"/>
              </a:rPr>
              <a:t>スパイシーな料理まで幅広くマッチします。</a:t>
            </a:r>
            <a:endParaRPr sz="900">
              <a:latin typeface="ＭＳ Ｐ明朝"/>
              <a:cs typeface="ＭＳ Ｐ明朝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ＭＳ Ｐ明朝"/>
              <a:cs typeface="ＭＳ Ｐ明朝"/>
            </a:endParaRPr>
          </a:p>
          <a:p>
            <a:pPr marL="2750820">
              <a:lnSpc>
                <a:spcPct val="100000"/>
              </a:lnSpc>
            </a:pPr>
            <a:r>
              <a:rPr sz="1200" dirty="0">
                <a:solidFill>
                  <a:srgbClr val="231A16"/>
                </a:solidFill>
                <a:latin typeface="ＭＳ Ｐ明朝"/>
                <a:cs typeface="ＭＳ Ｐ明朝"/>
              </a:rPr>
              <a:t>輸入元：アグリ株式会社</a:t>
            </a:r>
            <a:endParaRPr sz="1200">
              <a:latin typeface="ＭＳ Ｐ明朝"/>
              <a:cs typeface="ＭＳ Ｐ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023" y="8419025"/>
            <a:ext cx="19304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31A16"/>
                </a:solidFill>
                <a:latin typeface="HGS明朝E"/>
                <a:cs typeface="HGS明朝E"/>
              </a:rPr>
              <a:t>ヘクラ・オーガニック</a:t>
            </a:r>
            <a:endParaRPr sz="1500">
              <a:latin typeface="HGS明朝E"/>
              <a:cs typeface="HGS明朝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0546" y="6886192"/>
            <a:ext cx="4235450" cy="1851660"/>
            <a:chOff x="230546" y="6886192"/>
            <a:chExt cx="4235450" cy="1851660"/>
          </a:xfrm>
        </p:grpSpPr>
        <p:sp>
          <p:nvSpPr>
            <p:cNvPr id="8" name="object 8"/>
            <p:cNvSpPr/>
            <p:nvPr/>
          </p:nvSpPr>
          <p:spPr>
            <a:xfrm>
              <a:off x="243246" y="8725025"/>
              <a:ext cx="4210050" cy="0"/>
            </a:xfrm>
            <a:custGeom>
              <a:avLst/>
              <a:gdLst/>
              <a:ahLst/>
              <a:cxnLst/>
              <a:rect l="l" t="t" r="r" b="b"/>
              <a:pathLst>
                <a:path w="4210050">
                  <a:moveTo>
                    <a:pt x="0" y="0"/>
                  </a:moveTo>
                  <a:lnTo>
                    <a:pt x="420977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8584" y="6886192"/>
              <a:ext cx="672274" cy="6722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9096" y="6890634"/>
              <a:ext cx="663390" cy="6633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2379" y="6904736"/>
              <a:ext cx="670610" cy="6344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3650" y="6904690"/>
              <a:ext cx="633468" cy="6352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5082" y="7665760"/>
              <a:ext cx="227078" cy="3721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1484" y="7663017"/>
              <a:ext cx="207781" cy="3779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93510" y="7648862"/>
              <a:ext cx="1313276" cy="39614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18753" y="7684528"/>
              <a:ext cx="184353" cy="3145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17192" y="7667917"/>
              <a:ext cx="289291" cy="31602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28302" y="7703553"/>
              <a:ext cx="301561" cy="28322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50727" y="7669326"/>
              <a:ext cx="311508" cy="31979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87039" y="7672146"/>
              <a:ext cx="300697" cy="33398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040483" y="8066252"/>
            <a:ext cx="13423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0" dirty="0">
                <a:solidFill>
                  <a:srgbClr val="231F20"/>
                </a:solidFill>
                <a:latin typeface="ＭＳ Ｐ明朝"/>
                <a:cs typeface="ＭＳ Ｐ明朝"/>
              </a:rPr>
              <a:t>受賞ヴィンテージは</a:t>
            </a:r>
            <a:r>
              <a:rPr sz="800" spc="-65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ＭＳ Ｐ明朝"/>
                <a:cs typeface="ＭＳ Ｐ明朝"/>
              </a:rPr>
              <a:t>2019</a:t>
            </a:r>
            <a:r>
              <a:rPr sz="800" spc="-65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800" spc="-70" dirty="0">
                <a:solidFill>
                  <a:srgbClr val="231F20"/>
                </a:solidFill>
                <a:latin typeface="ＭＳ Ｐ明朝"/>
                <a:cs typeface="ＭＳ Ｐ明朝"/>
              </a:rPr>
              <a:t>年です。</a:t>
            </a:r>
            <a:endParaRPr sz="800">
              <a:latin typeface="ＭＳ Ｐ明朝"/>
              <a:cs typeface="ＭＳ Ｐ明朝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9018" y="5012573"/>
            <a:ext cx="4681220" cy="19380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pc="-114" dirty="0">
                <a:solidFill>
                  <a:srgbClr val="231F20"/>
                </a:solidFill>
                <a:latin typeface="ＭＳ Ｐゴシック"/>
                <a:cs typeface="ＭＳ Ｐゴシック"/>
              </a:rPr>
              <a:t>過去</a:t>
            </a:r>
            <a:r>
              <a:rPr sz="1200" spc="-9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10</a:t>
            </a:r>
            <a:r>
              <a:rPr sz="1200" spc="-9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 </a:t>
            </a:r>
            <a:r>
              <a:rPr sz="1200" spc="-114" dirty="0">
                <a:solidFill>
                  <a:srgbClr val="231F20"/>
                </a:solidFill>
                <a:latin typeface="ＭＳ Ｐゴシック"/>
                <a:cs typeface="ＭＳ Ｐゴシック"/>
              </a:rPr>
              <a:t>年間</a:t>
            </a:r>
            <a:r>
              <a:rPr sz="1200" spc="-10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で</a:t>
            </a:r>
            <a:r>
              <a:rPr sz="1200" spc="-7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、</a:t>
            </a:r>
            <a:r>
              <a:rPr sz="1200" spc="17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 </a:t>
            </a:r>
            <a:r>
              <a:rPr sz="1200" spc="-114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パ</a:t>
            </a:r>
            <a:r>
              <a:rPr sz="1200" spc="-11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ー</a:t>
            </a:r>
            <a:r>
              <a:rPr sz="1200" spc="-9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カ</a:t>
            </a:r>
            <a:r>
              <a:rPr sz="1200" spc="-11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ー</a:t>
            </a:r>
            <a:r>
              <a:rPr sz="1200" spc="-9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・</a:t>
            </a:r>
            <a:r>
              <a:rPr sz="1200" spc="-9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 </a:t>
            </a:r>
            <a:r>
              <a:rPr sz="1200" spc="-114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ポ</a:t>
            </a:r>
            <a:r>
              <a:rPr sz="1200" spc="-10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イ</a:t>
            </a:r>
            <a:r>
              <a:rPr sz="1200" spc="-10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ン</a:t>
            </a:r>
            <a:r>
              <a:rPr sz="1200" spc="-8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ト</a:t>
            </a:r>
            <a:r>
              <a:rPr sz="1200" spc="-12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高得点</a:t>
            </a:r>
            <a:r>
              <a:rPr sz="1200" spc="-10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を</a:t>
            </a:r>
            <a:r>
              <a:rPr sz="1200" spc="-12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連発</a:t>
            </a:r>
            <a:r>
              <a:rPr sz="1200" spc="-9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し</a:t>
            </a:r>
            <a:r>
              <a:rPr sz="1200" spc="-11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たス</a:t>
            </a:r>
            <a:r>
              <a:rPr sz="1200" spc="-114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ー</a:t>
            </a:r>
            <a:r>
              <a:rPr sz="1200" spc="-12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パ</a:t>
            </a:r>
            <a:r>
              <a:rPr sz="1200" spc="-11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ー</a:t>
            </a:r>
            <a:r>
              <a:rPr sz="1200" spc="-9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・</a:t>
            </a:r>
            <a:r>
              <a:rPr sz="1200" spc="-9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 </a:t>
            </a:r>
            <a:r>
              <a:rPr sz="1200" spc="-114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ワ</a:t>
            </a:r>
            <a:r>
              <a:rPr sz="1200" spc="-10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イ</a:t>
            </a:r>
            <a:r>
              <a:rPr sz="1200" spc="-10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ン</a:t>
            </a:r>
            <a:endParaRPr sz="120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700" b="1" spc="-125" dirty="0">
                <a:solidFill>
                  <a:srgbClr val="F15A29"/>
                </a:solidFill>
                <a:latin typeface="ＭＳ Ｐゴシック"/>
                <a:cs typeface="ＭＳ Ｐゴシック"/>
              </a:rPr>
              <a:t>“ヘクラ</a:t>
            </a:r>
            <a:r>
              <a:rPr sz="1700" b="1" spc="-135" dirty="0">
                <a:solidFill>
                  <a:srgbClr val="F15A29"/>
                </a:solidFill>
                <a:latin typeface="ＭＳ Ｐゴシック"/>
                <a:cs typeface="ＭＳ Ｐゴシック"/>
              </a:rPr>
              <a:t> </a:t>
            </a:r>
            <a:r>
              <a:rPr sz="1700" b="1" spc="-80" dirty="0">
                <a:solidFill>
                  <a:srgbClr val="F15A29"/>
                </a:solidFill>
                <a:latin typeface="ＭＳ Ｐゴシック"/>
                <a:cs typeface="ＭＳ Ｐゴシック"/>
              </a:rPr>
              <a:t>/</a:t>
            </a:r>
            <a:r>
              <a:rPr sz="1700" b="1" spc="-50" dirty="0">
                <a:solidFill>
                  <a:srgbClr val="F15A29"/>
                </a:solidFill>
                <a:latin typeface="ＭＳ Ｐゴシック"/>
                <a:cs typeface="ＭＳ Ｐゴシック"/>
              </a:rPr>
              <a:t> </a:t>
            </a:r>
            <a:r>
              <a:rPr sz="1700" b="1" spc="-80" dirty="0">
                <a:solidFill>
                  <a:srgbClr val="F15A29"/>
                </a:solidFill>
                <a:latin typeface="ＭＳ Ｐゴシック"/>
                <a:cs typeface="ＭＳ Ｐゴシック"/>
              </a:rPr>
              <a:t>Hécula”</a:t>
            </a:r>
            <a:r>
              <a:rPr sz="1700" b="1" spc="250" dirty="0">
                <a:solidFill>
                  <a:srgbClr val="F15A29"/>
                </a:solidFill>
                <a:latin typeface="ＭＳ Ｐゴシック"/>
                <a:cs typeface="ＭＳ Ｐゴシック"/>
              </a:rPr>
              <a:t> </a:t>
            </a:r>
            <a:r>
              <a:rPr sz="1700" b="1" spc="-135" dirty="0">
                <a:solidFill>
                  <a:srgbClr val="F15A29"/>
                </a:solidFill>
                <a:latin typeface="ＭＳ Ｐゴシック"/>
                <a:cs typeface="ＭＳ Ｐゴシック"/>
              </a:rPr>
              <a:t>が、</a:t>
            </a:r>
            <a:endParaRPr sz="1700" b="1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700" b="1" u="sng" spc="-140" dirty="0">
                <a:solidFill>
                  <a:srgbClr val="F15A29"/>
                </a:solidFill>
                <a:uFill>
                  <a:solidFill>
                    <a:srgbClr val="F15A29"/>
                  </a:solidFill>
                </a:uFill>
                <a:latin typeface="ＭＳ Ｐゴシック"/>
                <a:cs typeface="ＭＳ Ｐゴシック"/>
              </a:rPr>
              <a:t>オーガニックワインとし</a:t>
            </a:r>
            <a:r>
              <a:rPr sz="1700" b="1" spc="-155" dirty="0">
                <a:solidFill>
                  <a:srgbClr val="F15A29"/>
                </a:solidFill>
                <a:latin typeface="ＭＳ Ｐゴシック"/>
                <a:cs typeface="ＭＳ Ｐゴシック"/>
              </a:rPr>
              <a:t>て登場</a:t>
            </a:r>
            <a:r>
              <a:rPr sz="1700" b="1" spc="-135" dirty="0">
                <a:solidFill>
                  <a:srgbClr val="F15A29"/>
                </a:solidFill>
                <a:latin typeface="ＭＳ Ｐゴシック"/>
                <a:cs typeface="ＭＳ Ｐゴシック"/>
              </a:rPr>
              <a:t> </a:t>
            </a:r>
            <a:r>
              <a:rPr sz="1700" b="1" spc="-35" dirty="0">
                <a:solidFill>
                  <a:srgbClr val="F15A29"/>
                </a:solidFill>
                <a:latin typeface="ＭＳ Ｐゴシック"/>
                <a:cs typeface="ＭＳ Ｐゴシック"/>
              </a:rPr>
              <a:t>!</a:t>
            </a:r>
            <a:endParaRPr sz="1700" b="1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spc="-9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「愛する故郷の土地と環境を守るため、</a:t>
            </a:r>
            <a:endParaRPr sz="1100" dirty="0">
              <a:latin typeface="ＭＳ Ｐゴシック"/>
              <a:cs typeface="ＭＳ Ｐゴシック"/>
            </a:endParaRPr>
          </a:p>
          <a:p>
            <a:pPr marL="12700" marR="2011045">
              <a:lnSpc>
                <a:spcPct val="106100"/>
              </a:lnSpc>
            </a:pPr>
            <a:r>
              <a:rPr sz="1100" spc="-10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持続可能</a:t>
            </a:r>
            <a:r>
              <a:rPr sz="1100" spc="-9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なブ</a:t>
            </a:r>
            <a:r>
              <a:rPr sz="1100" spc="-7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ド</a:t>
            </a:r>
            <a:r>
              <a:rPr sz="1100" spc="-10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ウ</a:t>
            </a:r>
            <a:r>
              <a:rPr sz="1100" spc="-10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栽培の道</a:t>
            </a:r>
            <a:r>
              <a:rPr sz="1100" spc="-9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を</a:t>
            </a:r>
            <a:r>
              <a:rPr sz="1100" spc="-10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追求</a:t>
            </a:r>
            <a:r>
              <a:rPr sz="1100" spc="-8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し</a:t>
            </a:r>
            <a:r>
              <a:rPr sz="1100" spc="-9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て</a:t>
            </a:r>
            <a:r>
              <a:rPr sz="1100" spc="-10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い</a:t>
            </a:r>
            <a:r>
              <a:rPr sz="1100" spc="-6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く</a:t>
            </a:r>
            <a:r>
              <a:rPr sz="1100" spc="-5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」</a:t>
            </a:r>
            <a:r>
              <a:rPr sz="1100" spc="12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と</a:t>
            </a:r>
            <a:r>
              <a:rPr sz="1100" spc="-10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い</a:t>
            </a:r>
            <a:r>
              <a:rPr sz="1100" spc="-7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う </a:t>
            </a:r>
            <a:r>
              <a:rPr sz="1100" spc="-9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カスターニ</a:t>
            </a:r>
            <a:r>
              <a:rPr sz="1100" spc="-6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ョ</a:t>
            </a:r>
            <a:r>
              <a:rPr sz="1100" spc="-9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・</a:t>
            </a:r>
            <a:r>
              <a:rPr sz="1100" spc="-9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 ファミリーの想いから造られました。</a:t>
            </a:r>
            <a:endParaRPr sz="1100" dirty="0">
              <a:latin typeface="ＭＳ Ｐゴシック"/>
              <a:cs typeface="ＭＳ Ｐゴシック"/>
            </a:endParaRPr>
          </a:p>
          <a:p>
            <a:pPr marL="12700" marR="1720214">
              <a:lnSpc>
                <a:spcPct val="106100"/>
              </a:lnSpc>
            </a:pPr>
            <a:r>
              <a:rPr sz="1100" spc="-10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伝統的</a:t>
            </a:r>
            <a:r>
              <a:rPr sz="1100" spc="-9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な</a:t>
            </a:r>
            <a:r>
              <a:rPr sz="1100" spc="-10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ワ</a:t>
            </a:r>
            <a:r>
              <a:rPr sz="1100" spc="-8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イ</a:t>
            </a:r>
            <a:r>
              <a:rPr sz="1100" spc="-9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ン</a:t>
            </a:r>
            <a:r>
              <a:rPr sz="1100" spc="-10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造</a:t>
            </a:r>
            <a:r>
              <a:rPr sz="1100" spc="-8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り</a:t>
            </a:r>
            <a:r>
              <a:rPr sz="1100" spc="-10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に</a:t>
            </a:r>
            <a:r>
              <a:rPr sz="1100" spc="-7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、</a:t>
            </a:r>
            <a:r>
              <a:rPr sz="1100" spc="12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有機栽培</a:t>
            </a:r>
            <a:r>
              <a:rPr sz="1100" spc="-8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と</a:t>
            </a:r>
            <a:r>
              <a:rPr sz="1100" spc="-10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い</a:t>
            </a:r>
            <a:r>
              <a:rPr sz="1100" spc="-7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う</a:t>
            </a:r>
            <a:r>
              <a:rPr sz="1100" spc="-10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条件が加わ</a:t>
            </a:r>
            <a:r>
              <a:rPr sz="1100" spc="-8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り</a:t>
            </a:r>
            <a:r>
              <a:rPr sz="1100" spc="-7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、 </a:t>
            </a:r>
            <a:r>
              <a:rPr sz="1100" spc="-10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新</a:t>
            </a:r>
            <a:r>
              <a:rPr sz="1100" spc="-9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たな</a:t>
            </a:r>
            <a:r>
              <a:rPr sz="1100" spc="-10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未来への道が開かれ</a:t>
            </a:r>
            <a:r>
              <a:rPr sz="1100" spc="-9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ま</a:t>
            </a:r>
            <a:r>
              <a:rPr sz="1100" spc="-8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し</a:t>
            </a:r>
            <a:r>
              <a:rPr sz="1100" spc="-9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た</a:t>
            </a:r>
            <a:r>
              <a:rPr sz="1100" spc="-7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。</a:t>
            </a:r>
            <a:endParaRPr sz="1100" dirty="0">
              <a:latin typeface="ＭＳ Ｐゴシック"/>
              <a:cs typeface="ＭＳ Ｐゴシック"/>
            </a:endParaRPr>
          </a:p>
          <a:p>
            <a:pPr marR="5080" algn="r">
              <a:lnSpc>
                <a:spcPct val="100000"/>
              </a:lnSpc>
              <a:spcBef>
                <a:spcPts val="560"/>
              </a:spcBef>
            </a:pPr>
            <a:r>
              <a:rPr sz="800" spc="-65" dirty="0">
                <a:solidFill>
                  <a:srgbClr val="231F20"/>
                </a:solidFill>
                <a:latin typeface="ＭＳ Ｐ明朝"/>
                <a:cs typeface="ＭＳ Ｐ明朝"/>
              </a:rPr>
              <a:t>※ネック </a:t>
            </a:r>
            <a:r>
              <a:rPr sz="800" spc="-50" dirty="0">
                <a:solidFill>
                  <a:srgbClr val="231F20"/>
                </a:solidFill>
                <a:latin typeface="ＭＳ Ｐ明朝"/>
                <a:cs typeface="ＭＳ Ｐ明朝"/>
              </a:rPr>
              <a:t>POP</a:t>
            </a:r>
            <a:r>
              <a:rPr sz="800" spc="-65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800" spc="-75" dirty="0">
                <a:solidFill>
                  <a:srgbClr val="231F20"/>
                </a:solidFill>
                <a:latin typeface="ＭＳ Ｐ明朝"/>
                <a:cs typeface="ＭＳ Ｐ明朝"/>
              </a:rPr>
              <a:t>がつきます</a:t>
            </a:r>
            <a:endParaRPr sz="800" dirty="0">
              <a:latin typeface="ＭＳ Ｐ明朝"/>
              <a:cs typeface="ＭＳ Ｐ明朝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9947935"/>
            <a:ext cx="7559992" cy="744067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250340" y="428008"/>
            <a:ext cx="6825615" cy="9404350"/>
            <a:chOff x="250340" y="428008"/>
            <a:chExt cx="6825615" cy="9404350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1878" y="428008"/>
              <a:ext cx="839622" cy="6540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0340" y="8366906"/>
              <a:ext cx="471350" cy="3144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2560" y="1205472"/>
              <a:ext cx="5108441" cy="76357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38436" y="1249158"/>
              <a:ext cx="1437123" cy="7010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10650" y="5392447"/>
              <a:ext cx="1597695" cy="119411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693355" y="733092"/>
              <a:ext cx="308610" cy="376555"/>
            </a:xfrm>
            <a:custGeom>
              <a:avLst/>
              <a:gdLst/>
              <a:ahLst/>
              <a:cxnLst/>
              <a:rect l="l" t="t" r="r" b="b"/>
              <a:pathLst>
                <a:path w="308610" h="376555">
                  <a:moveTo>
                    <a:pt x="0" y="0"/>
                  </a:moveTo>
                  <a:lnTo>
                    <a:pt x="308114" y="376440"/>
                  </a:lnTo>
                </a:path>
              </a:pathLst>
            </a:custGeom>
            <a:solidFill>
              <a:srgbClr val="3B231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93355" y="733092"/>
              <a:ext cx="308610" cy="376555"/>
            </a:xfrm>
            <a:custGeom>
              <a:avLst/>
              <a:gdLst/>
              <a:ahLst/>
              <a:cxnLst/>
              <a:rect l="l" t="t" r="r" b="b"/>
              <a:pathLst>
                <a:path w="308610" h="376555">
                  <a:moveTo>
                    <a:pt x="0" y="0"/>
                  </a:moveTo>
                  <a:lnTo>
                    <a:pt x="308114" y="376440"/>
                  </a:lnTo>
                </a:path>
              </a:pathLst>
            </a:custGeom>
            <a:ln w="12700">
              <a:solidFill>
                <a:srgbClr val="6038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40370" y="733092"/>
              <a:ext cx="308610" cy="376555"/>
            </a:xfrm>
            <a:custGeom>
              <a:avLst/>
              <a:gdLst/>
              <a:ahLst/>
              <a:cxnLst/>
              <a:rect l="l" t="t" r="r" b="b"/>
              <a:pathLst>
                <a:path w="308610" h="376555">
                  <a:moveTo>
                    <a:pt x="308114" y="0"/>
                  </a:moveTo>
                  <a:lnTo>
                    <a:pt x="0" y="376440"/>
                  </a:lnTo>
                </a:path>
              </a:pathLst>
            </a:custGeom>
            <a:solidFill>
              <a:srgbClr val="3B231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40370" y="733092"/>
              <a:ext cx="308610" cy="376555"/>
            </a:xfrm>
            <a:custGeom>
              <a:avLst/>
              <a:gdLst/>
              <a:ahLst/>
              <a:cxnLst/>
              <a:rect l="l" t="t" r="r" b="b"/>
              <a:pathLst>
                <a:path w="308610" h="376555">
                  <a:moveTo>
                    <a:pt x="308114" y="0"/>
                  </a:moveTo>
                  <a:lnTo>
                    <a:pt x="0" y="376440"/>
                  </a:lnTo>
                </a:path>
              </a:pathLst>
            </a:custGeom>
            <a:ln w="12700">
              <a:solidFill>
                <a:srgbClr val="6038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3277" y="9293115"/>
              <a:ext cx="520865" cy="53883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32310" y="8388909"/>
              <a:ext cx="348194" cy="55484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19498" y="9014345"/>
              <a:ext cx="373811" cy="2509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HGS明朝E</vt:lpstr>
      <vt:lpstr>ＭＳ Ｐゴシック</vt:lpstr>
      <vt:lpstr>ＭＳ Ｐ明朝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A4縦＿ヘクラ・オーガニック2019変換用</dc:title>
  <cp:lastModifiedBy>y-ozawa@ywc.co.jp</cp:lastModifiedBy>
  <cp:revision>2</cp:revision>
  <dcterms:created xsi:type="dcterms:W3CDTF">2021-05-31T06:28:10Z</dcterms:created>
  <dcterms:modified xsi:type="dcterms:W3CDTF">2021-05-31T07:42:22Z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2021-05-31T00:00:00Z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2021-05-31T00:00:00Z</vt:filetime>
  </property>
</Properties>
</file>