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4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-ozawa@ywc.co.jp" userId="59ef62ed386cf215" providerId="LiveId" clId="{D5DDC1E4-58E3-46FB-8BAD-52FDA8B9844C}"/>
    <pc:docChg chg="modSld">
      <pc:chgData name="y-ozawa@ywc.co.jp" userId="59ef62ed386cf215" providerId="LiveId" clId="{D5DDC1E4-58E3-46FB-8BAD-52FDA8B9844C}" dt="2021-05-11T02:39:19.328" v="13" actId="1076"/>
      <pc:docMkLst>
        <pc:docMk/>
      </pc:docMkLst>
      <pc:sldChg chg="addSp modSp mod">
        <pc:chgData name="y-ozawa@ywc.co.jp" userId="59ef62ed386cf215" providerId="LiveId" clId="{D5DDC1E4-58E3-46FB-8BAD-52FDA8B9844C}" dt="2021-05-11T02:39:19.328" v="13" actId="1076"/>
        <pc:sldMkLst>
          <pc:docMk/>
          <pc:sldMk cId="0" sldId="256"/>
        </pc:sldMkLst>
        <pc:picChg chg="add mod">
          <ac:chgData name="y-ozawa@ywc.co.jp" userId="59ef62ed386cf215" providerId="LiveId" clId="{D5DDC1E4-58E3-46FB-8BAD-52FDA8B9844C}" dt="2021-05-11T02:39:19.328" v="13" actId="1076"/>
          <ac:picMkLst>
            <pc:docMk/>
            <pc:sldMk cId="0" sldId="256"/>
            <ac:picMk id="76" creationId="{011D90F3-51BF-4925-9ACD-33925B53C8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0056" cy="106920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jp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21540000">
            <a:off x="3096139" y="7904364"/>
            <a:ext cx="3428972" cy="2794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ts val="2155"/>
              </a:lnSpc>
              <a:spcBef>
                <a:spcPts val="45"/>
              </a:spcBef>
            </a:pPr>
            <a:r>
              <a:rPr sz="2200" b="1" spc="-20" dirty="0">
                <a:solidFill>
                  <a:srgbClr val="EF4136"/>
                </a:solidFill>
                <a:latin typeface="Meiryo UI"/>
                <a:cs typeface="Meiryo UI"/>
              </a:rPr>
              <a:t>サ</a:t>
            </a:r>
            <a:r>
              <a:rPr sz="3300" b="1" spc="37" baseline="1262" dirty="0">
                <a:solidFill>
                  <a:srgbClr val="EF4136"/>
                </a:solidFill>
                <a:latin typeface="Meiryo UI"/>
                <a:cs typeface="Meiryo UI"/>
              </a:rPr>
              <a:t>ンクリスピー</a:t>
            </a:r>
            <a:r>
              <a:rPr sz="3300" b="1" spc="794" baseline="1262" dirty="0">
                <a:solidFill>
                  <a:srgbClr val="EF4136"/>
                </a:solidFill>
                <a:latin typeface="Meiryo UI"/>
                <a:cs typeface="Meiryo UI"/>
              </a:rPr>
              <a:t>ノ</a:t>
            </a:r>
            <a:r>
              <a:rPr sz="3300" b="1" baseline="6313" dirty="0">
                <a:solidFill>
                  <a:srgbClr val="EF4136"/>
                </a:solidFill>
                <a:latin typeface="Meiryo UI"/>
                <a:cs typeface="Meiryo UI"/>
              </a:rPr>
              <a:t>・</a:t>
            </a:r>
            <a:r>
              <a:rPr sz="3300" b="1" spc="-300" baseline="6313" dirty="0">
                <a:solidFill>
                  <a:srgbClr val="EF4136"/>
                </a:solidFill>
                <a:latin typeface="Meiryo UI"/>
                <a:cs typeface="Meiryo UI"/>
              </a:rPr>
              <a:t> </a:t>
            </a:r>
            <a:r>
              <a:rPr sz="3300" b="1" spc="37" baseline="6313" dirty="0">
                <a:solidFill>
                  <a:srgbClr val="EF4136"/>
                </a:solidFill>
                <a:latin typeface="Meiryo UI"/>
                <a:cs typeface="Meiryo UI"/>
              </a:rPr>
              <a:t>オーガニック</a:t>
            </a:r>
            <a:endParaRPr sz="3300" baseline="6313">
              <a:latin typeface="Meiryo UI"/>
              <a:cs typeface="Meiryo UI"/>
            </a:endParaRPr>
          </a:p>
        </p:txBody>
      </p:sp>
      <p:sp>
        <p:nvSpPr>
          <p:cNvPr id="3" name="object 3"/>
          <p:cNvSpPr txBox="1"/>
          <p:nvPr/>
        </p:nvSpPr>
        <p:spPr>
          <a:xfrm rot="21540000">
            <a:off x="3082477" y="8229664"/>
            <a:ext cx="697239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sz="2200" b="1" spc="25" dirty="0">
                <a:solidFill>
                  <a:srgbClr val="EF4136"/>
                </a:solidFill>
                <a:latin typeface="Meiryo UI"/>
                <a:cs typeface="Meiryo UI"/>
              </a:rPr>
              <a:t>ロッソ</a:t>
            </a:r>
            <a:endParaRPr sz="2200">
              <a:latin typeface="Meiryo UI"/>
              <a:cs typeface="Meiryo UI"/>
            </a:endParaRPr>
          </a:p>
        </p:txBody>
      </p:sp>
      <p:sp>
        <p:nvSpPr>
          <p:cNvPr id="4" name="object 4"/>
          <p:cNvSpPr txBox="1"/>
          <p:nvPr/>
        </p:nvSpPr>
        <p:spPr>
          <a:xfrm rot="21540000">
            <a:off x="3920037" y="8250766"/>
            <a:ext cx="683057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sz="1500" b="1" spc="15" dirty="0">
                <a:solidFill>
                  <a:srgbClr val="EF4136"/>
                </a:solidFill>
                <a:latin typeface="Meiryo UI"/>
                <a:cs typeface="Meiryo UI"/>
              </a:rPr>
              <a:t>500ml</a:t>
            </a:r>
            <a:endParaRPr sz="1500">
              <a:latin typeface="Meiryo UI"/>
              <a:cs typeface="Meiryo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1814" y="8568287"/>
            <a:ext cx="3234055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1310"/>
              </a:lnSpc>
              <a:spcBef>
                <a:spcPts val="100"/>
              </a:spcBef>
            </a:pP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品種︓シラー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、</a:t>
            </a:r>
            <a:r>
              <a:rPr sz="1100" spc="85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メルロー</a:t>
            </a:r>
            <a:endParaRPr sz="1100">
              <a:latin typeface="Meiryo UI"/>
              <a:cs typeface="Meiryo UI"/>
            </a:endParaRPr>
          </a:p>
          <a:p>
            <a:pPr marL="13335">
              <a:lnSpc>
                <a:spcPts val="1310"/>
              </a:lnSpc>
              <a:tabLst>
                <a:tab pos="1776730" algn="l"/>
              </a:tabLst>
            </a:pP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JA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N</a:t>
            </a:r>
            <a:r>
              <a:rPr sz="1100" spc="25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:</a:t>
            </a:r>
            <a:r>
              <a:rPr sz="1100" spc="25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801151001730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5	</a:t>
            </a: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ケー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ス</a:t>
            </a:r>
            <a:r>
              <a:rPr sz="1100" spc="-9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1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0</a:t>
            </a:r>
            <a:r>
              <a:rPr sz="1100" spc="-9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入</a:t>
            </a:r>
            <a:endParaRPr sz="110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300" spc="20" dirty="0">
                <a:solidFill>
                  <a:srgbClr val="231F20"/>
                </a:solidFill>
                <a:latin typeface="Meiryo UI"/>
                <a:cs typeface="Meiryo UI"/>
              </a:rPr>
              <a:t>ルビー色の輝きのあるきれいな赤。</a:t>
            </a:r>
            <a:endParaRPr sz="1300">
              <a:latin typeface="Meiryo UI"/>
              <a:cs typeface="Meiryo UI"/>
            </a:endParaRPr>
          </a:p>
          <a:p>
            <a:pPr marL="12700" marR="5080">
              <a:lnSpc>
                <a:spcPct val="102600"/>
              </a:lnSpc>
            </a:pPr>
            <a:r>
              <a:rPr sz="1300" spc="20" dirty="0">
                <a:solidFill>
                  <a:srgbClr val="231F20"/>
                </a:solidFill>
                <a:latin typeface="Meiryo UI"/>
                <a:cs typeface="Meiryo UI"/>
              </a:rPr>
              <a:t>完熟プラムや赤スグリの香り</a:t>
            </a:r>
            <a:r>
              <a:rPr sz="1300" dirty="0">
                <a:solidFill>
                  <a:srgbClr val="231F20"/>
                </a:solidFill>
                <a:latin typeface="Meiryo UI"/>
                <a:cs typeface="Meiryo UI"/>
              </a:rPr>
              <a:t>。</a:t>
            </a:r>
            <a:r>
              <a:rPr sz="1300" spc="13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Meiryo UI"/>
                <a:cs typeface="Meiryo UI"/>
              </a:rPr>
              <a:t>ソフトな口当たりで コクのあるミディアムボディ。</a:t>
            </a:r>
            <a:endParaRPr sz="1300">
              <a:latin typeface="Meiryo UI"/>
              <a:cs typeface="Meiryo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795" y="10154467"/>
            <a:ext cx="17240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0" dirty="0">
                <a:solidFill>
                  <a:srgbClr val="231F20"/>
                </a:solidFill>
                <a:latin typeface="Meiryo UI"/>
                <a:cs typeface="Meiryo UI"/>
              </a:rPr>
              <a:t>輸入元︓アグリ株式会社</a:t>
            </a:r>
            <a:endParaRPr sz="130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 rot="21480000">
            <a:off x="2921654" y="5510716"/>
            <a:ext cx="3427706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sz="2200" b="1" spc="-10" dirty="0">
                <a:solidFill>
                  <a:srgbClr val="00A650"/>
                </a:solidFill>
                <a:latin typeface="Meiryo UI"/>
                <a:cs typeface="Meiryo UI"/>
              </a:rPr>
              <a:t>サ</a:t>
            </a:r>
            <a:r>
              <a:rPr sz="2200" b="1" spc="25" dirty="0">
                <a:solidFill>
                  <a:srgbClr val="00A650"/>
                </a:solidFill>
                <a:latin typeface="Meiryo UI"/>
                <a:cs typeface="Meiryo UI"/>
              </a:rPr>
              <a:t>ンクリスピー</a:t>
            </a:r>
            <a:r>
              <a:rPr sz="2200" b="1" spc="540" dirty="0">
                <a:solidFill>
                  <a:srgbClr val="00A650"/>
                </a:solidFill>
                <a:latin typeface="Meiryo UI"/>
                <a:cs typeface="Meiryo UI"/>
              </a:rPr>
              <a:t>ノ</a:t>
            </a:r>
            <a:r>
              <a:rPr sz="3300" b="1" baseline="3787" dirty="0">
                <a:solidFill>
                  <a:srgbClr val="00A650"/>
                </a:solidFill>
                <a:latin typeface="Meiryo UI"/>
                <a:cs typeface="Meiryo UI"/>
              </a:rPr>
              <a:t>・</a:t>
            </a:r>
            <a:r>
              <a:rPr sz="3300" b="1" spc="-284" baseline="3787" dirty="0">
                <a:solidFill>
                  <a:srgbClr val="00A650"/>
                </a:solidFill>
                <a:latin typeface="Meiryo UI"/>
                <a:cs typeface="Meiryo UI"/>
              </a:rPr>
              <a:t> </a:t>
            </a:r>
            <a:r>
              <a:rPr sz="3300" b="1" spc="37" baseline="5050" dirty="0">
                <a:solidFill>
                  <a:srgbClr val="00A650"/>
                </a:solidFill>
                <a:latin typeface="Meiryo UI"/>
                <a:cs typeface="Meiryo UI"/>
              </a:rPr>
              <a:t>オーガニック</a:t>
            </a:r>
            <a:endParaRPr sz="3300" baseline="5050">
              <a:latin typeface="Meiryo UI"/>
              <a:cs typeface="Meiryo UI"/>
            </a:endParaRPr>
          </a:p>
        </p:txBody>
      </p:sp>
      <p:sp>
        <p:nvSpPr>
          <p:cNvPr id="8" name="object 8"/>
          <p:cNvSpPr txBox="1"/>
          <p:nvPr/>
        </p:nvSpPr>
        <p:spPr>
          <a:xfrm rot="21480000">
            <a:off x="2919947" y="5848675"/>
            <a:ext cx="922789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sz="2200" b="1" spc="20" dirty="0">
                <a:solidFill>
                  <a:srgbClr val="00A650"/>
                </a:solidFill>
                <a:latin typeface="Meiryo UI"/>
                <a:cs typeface="Meiryo UI"/>
              </a:rPr>
              <a:t>ビアンコ</a:t>
            </a:r>
            <a:endParaRPr sz="2200">
              <a:latin typeface="Meiryo UI"/>
              <a:cs typeface="Meiryo UI"/>
            </a:endParaRPr>
          </a:p>
        </p:txBody>
      </p:sp>
      <p:sp>
        <p:nvSpPr>
          <p:cNvPr id="9" name="object 9"/>
          <p:cNvSpPr txBox="1"/>
          <p:nvPr/>
        </p:nvSpPr>
        <p:spPr>
          <a:xfrm rot="21480000">
            <a:off x="3992905" y="5853067"/>
            <a:ext cx="682447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sz="1500" b="1" spc="15" dirty="0">
                <a:solidFill>
                  <a:srgbClr val="00A650"/>
                </a:solidFill>
                <a:latin typeface="Meiryo UI"/>
                <a:cs typeface="Meiryo UI"/>
              </a:rPr>
              <a:t>500ml</a:t>
            </a:r>
            <a:endParaRPr sz="1500">
              <a:latin typeface="Meiryo UI"/>
              <a:cs typeface="Meiryo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8299" y="6228027"/>
            <a:ext cx="3403600" cy="99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1310"/>
              </a:lnSpc>
              <a:spcBef>
                <a:spcPts val="100"/>
              </a:spcBef>
            </a:pP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品種︓カタラット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、</a:t>
            </a:r>
            <a:r>
              <a:rPr sz="1100" spc="85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インツォリア</a:t>
            </a:r>
            <a:endParaRPr sz="1100">
              <a:latin typeface="Meiryo UI"/>
              <a:cs typeface="Meiryo UI"/>
            </a:endParaRPr>
          </a:p>
          <a:p>
            <a:pPr marL="25400">
              <a:lnSpc>
                <a:spcPts val="1310"/>
              </a:lnSpc>
              <a:tabLst>
                <a:tab pos="1788795" algn="l"/>
              </a:tabLst>
            </a:pP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JA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N</a:t>
            </a:r>
            <a:r>
              <a:rPr sz="1100" spc="25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:</a:t>
            </a:r>
            <a:r>
              <a:rPr sz="1100" spc="25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801151001731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2	</a:t>
            </a: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ケー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ス</a:t>
            </a:r>
            <a:r>
              <a:rPr sz="1100" spc="-9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Meiryo UI"/>
                <a:cs typeface="Meiryo UI"/>
              </a:rPr>
              <a:t>1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0</a:t>
            </a:r>
            <a:r>
              <a:rPr sz="1100" spc="-9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100" dirty="0">
                <a:solidFill>
                  <a:srgbClr val="231F20"/>
                </a:solidFill>
                <a:latin typeface="Meiryo UI"/>
                <a:cs typeface="Meiryo UI"/>
              </a:rPr>
              <a:t>入</a:t>
            </a:r>
            <a:endParaRPr sz="1100">
              <a:latin typeface="Meiryo UI"/>
              <a:cs typeface="Meiryo UI"/>
            </a:endParaRPr>
          </a:p>
          <a:p>
            <a:pPr marL="12700" marR="5080">
              <a:lnSpc>
                <a:spcPct val="102600"/>
              </a:lnSpc>
              <a:spcBef>
                <a:spcPts val="240"/>
              </a:spcBef>
            </a:pPr>
            <a:r>
              <a:rPr sz="1300" spc="20" dirty="0">
                <a:solidFill>
                  <a:srgbClr val="231F20"/>
                </a:solidFill>
                <a:latin typeface="Meiryo UI"/>
                <a:cs typeface="Meiryo UI"/>
              </a:rPr>
              <a:t>金色の輝きを持つレモン色</a:t>
            </a:r>
            <a:r>
              <a:rPr sz="1300" dirty="0">
                <a:solidFill>
                  <a:srgbClr val="231F20"/>
                </a:solidFill>
                <a:latin typeface="Meiryo UI"/>
                <a:cs typeface="Meiryo UI"/>
              </a:rPr>
              <a:t>。</a:t>
            </a:r>
            <a:r>
              <a:rPr sz="1300" spc="175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Meiryo UI"/>
                <a:cs typeface="Meiryo UI"/>
              </a:rPr>
              <a:t>モモやアンズ</a:t>
            </a:r>
            <a:r>
              <a:rPr sz="1300" dirty="0">
                <a:solidFill>
                  <a:srgbClr val="231F20"/>
                </a:solidFill>
                <a:latin typeface="Meiryo UI"/>
                <a:cs typeface="Meiryo UI"/>
              </a:rPr>
              <a:t>、</a:t>
            </a:r>
            <a:r>
              <a:rPr sz="1300" spc="18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Meiryo UI"/>
                <a:cs typeface="Meiryo UI"/>
              </a:rPr>
              <a:t>カリン、 ぼだい樹の花の洗練された香り。</a:t>
            </a:r>
            <a:endParaRPr sz="130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20" dirty="0">
                <a:solidFill>
                  <a:srgbClr val="231F20"/>
                </a:solidFill>
                <a:latin typeface="Meiryo UI"/>
                <a:cs typeface="Meiryo UI"/>
              </a:rPr>
              <a:t>余韻も非常にフルーティーなミディアムボディ。</a:t>
            </a:r>
            <a:endParaRPr sz="1300">
              <a:latin typeface="Meiryo UI"/>
              <a:cs typeface="Meiryo U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6350" y="0"/>
            <a:ext cx="7573009" cy="10078085"/>
            <a:chOff x="-6350" y="0"/>
            <a:chExt cx="7573009" cy="10078085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56" y="0"/>
                  </a:moveTo>
                  <a:lnTo>
                    <a:pt x="0" y="0"/>
                  </a:lnTo>
                  <a:lnTo>
                    <a:pt x="756005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676" y="5007810"/>
              <a:ext cx="2400944" cy="27314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053" y="7420458"/>
              <a:ext cx="2463036" cy="26512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1970" y="872147"/>
              <a:ext cx="3203444" cy="271271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84199" y="975342"/>
              <a:ext cx="2820035" cy="2329815"/>
            </a:xfrm>
            <a:custGeom>
              <a:avLst/>
              <a:gdLst/>
              <a:ahLst/>
              <a:cxnLst/>
              <a:rect l="l" t="t" r="r" b="b"/>
              <a:pathLst>
                <a:path w="2820034" h="2329815">
                  <a:moveTo>
                    <a:pt x="2744393" y="0"/>
                  </a:moveTo>
                  <a:lnTo>
                    <a:pt x="0" y="124523"/>
                  </a:lnTo>
                  <a:lnTo>
                    <a:pt x="75158" y="2329649"/>
                  </a:lnTo>
                  <a:lnTo>
                    <a:pt x="2819552" y="2205113"/>
                  </a:lnTo>
                  <a:lnTo>
                    <a:pt x="2744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6298" y="1084846"/>
              <a:ext cx="2535555" cy="21205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323" y="65227"/>
              <a:ext cx="3154675" cy="318210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77495" y="167080"/>
              <a:ext cx="2771140" cy="2798445"/>
            </a:xfrm>
            <a:custGeom>
              <a:avLst/>
              <a:gdLst/>
              <a:ahLst/>
              <a:cxnLst/>
              <a:rect l="l" t="t" r="r" b="b"/>
              <a:pathLst>
                <a:path w="2771140" h="2798445">
                  <a:moveTo>
                    <a:pt x="2484412" y="0"/>
                  </a:moveTo>
                  <a:lnTo>
                    <a:pt x="0" y="282549"/>
                  </a:lnTo>
                  <a:lnTo>
                    <a:pt x="286105" y="2798368"/>
                  </a:lnTo>
                  <a:lnTo>
                    <a:pt x="2770530" y="2515819"/>
                  </a:lnTo>
                  <a:lnTo>
                    <a:pt x="2484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1265" y="338124"/>
              <a:ext cx="2371598" cy="24378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83530" y="4403256"/>
              <a:ext cx="473709" cy="516255"/>
            </a:xfrm>
            <a:custGeom>
              <a:avLst/>
              <a:gdLst/>
              <a:ahLst/>
              <a:cxnLst/>
              <a:rect l="l" t="t" r="r" b="b"/>
              <a:pathLst>
                <a:path w="473710" h="516254">
                  <a:moveTo>
                    <a:pt x="171219" y="267284"/>
                  </a:moveTo>
                  <a:lnTo>
                    <a:pt x="120307" y="267284"/>
                  </a:lnTo>
                  <a:lnTo>
                    <a:pt x="139573" y="515721"/>
                  </a:lnTo>
                  <a:lnTo>
                    <a:pt x="190169" y="511657"/>
                  </a:lnTo>
                  <a:lnTo>
                    <a:pt x="181800" y="403783"/>
                  </a:lnTo>
                  <a:lnTo>
                    <a:pt x="379412" y="387896"/>
                  </a:lnTo>
                  <a:lnTo>
                    <a:pt x="429777" y="387896"/>
                  </a:lnTo>
                  <a:lnTo>
                    <a:pt x="427629" y="360184"/>
                  </a:lnTo>
                  <a:lnTo>
                    <a:pt x="178422" y="360184"/>
                  </a:lnTo>
                  <a:lnTo>
                    <a:pt x="174663" y="311708"/>
                  </a:lnTo>
                  <a:lnTo>
                    <a:pt x="372275" y="295821"/>
                  </a:lnTo>
                  <a:lnTo>
                    <a:pt x="422637" y="295821"/>
                  </a:lnTo>
                  <a:lnTo>
                    <a:pt x="420490" y="268122"/>
                  </a:lnTo>
                  <a:lnTo>
                    <a:pt x="171284" y="268122"/>
                  </a:lnTo>
                  <a:lnTo>
                    <a:pt x="171219" y="267284"/>
                  </a:lnTo>
                  <a:close/>
                </a:path>
                <a:path w="473710" h="516254">
                  <a:moveTo>
                    <a:pt x="429777" y="387896"/>
                  </a:moveTo>
                  <a:lnTo>
                    <a:pt x="379412" y="387896"/>
                  </a:lnTo>
                  <a:lnTo>
                    <a:pt x="382955" y="433654"/>
                  </a:lnTo>
                  <a:lnTo>
                    <a:pt x="382539" y="440350"/>
                  </a:lnTo>
                  <a:lnTo>
                    <a:pt x="343268" y="448360"/>
                  </a:lnTo>
                  <a:lnTo>
                    <a:pt x="298399" y="450875"/>
                  </a:lnTo>
                  <a:lnTo>
                    <a:pt x="304460" y="462373"/>
                  </a:lnTo>
                  <a:lnTo>
                    <a:pt x="310248" y="475486"/>
                  </a:lnTo>
                  <a:lnTo>
                    <a:pt x="315054" y="488778"/>
                  </a:lnTo>
                  <a:lnTo>
                    <a:pt x="318173" y="500811"/>
                  </a:lnTo>
                  <a:lnTo>
                    <a:pt x="376326" y="494716"/>
                  </a:lnTo>
                  <a:lnTo>
                    <a:pt x="412472" y="484330"/>
                  </a:lnTo>
                  <a:lnTo>
                    <a:pt x="430188" y="464528"/>
                  </a:lnTo>
                  <a:lnTo>
                    <a:pt x="433057" y="430187"/>
                  </a:lnTo>
                  <a:lnTo>
                    <a:pt x="429777" y="387896"/>
                  </a:lnTo>
                  <a:close/>
                </a:path>
                <a:path w="473710" h="516254">
                  <a:moveTo>
                    <a:pt x="422637" y="295821"/>
                  </a:moveTo>
                  <a:lnTo>
                    <a:pt x="372275" y="295821"/>
                  </a:lnTo>
                  <a:lnTo>
                    <a:pt x="376034" y="344296"/>
                  </a:lnTo>
                  <a:lnTo>
                    <a:pt x="178422" y="360184"/>
                  </a:lnTo>
                  <a:lnTo>
                    <a:pt x="427629" y="360184"/>
                  </a:lnTo>
                  <a:lnTo>
                    <a:pt x="422637" y="295821"/>
                  </a:lnTo>
                  <a:close/>
                </a:path>
                <a:path w="473710" h="516254">
                  <a:moveTo>
                    <a:pt x="188370" y="122618"/>
                  </a:moveTo>
                  <a:lnTo>
                    <a:pt x="132956" y="122618"/>
                  </a:lnTo>
                  <a:lnTo>
                    <a:pt x="114977" y="167407"/>
                  </a:lnTo>
                  <a:lnTo>
                    <a:pt x="93377" y="210433"/>
                  </a:lnTo>
                  <a:lnTo>
                    <a:pt x="68035" y="250836"/>
                  </a:lnTo>
                  <a:lnTo>
                    <a:pt x="38833" y="287759"/>
                  </a:lnTo>
                  <a:lnTo>
                    <a:pt x="5651" y="320344"/>
                  </a:lnTo>
                  <a:lnTo>
                    <a:pt x="14915" y="328803"/>
                  </a:lnTo>
                  <a:lnTo>
                    <a:pt x="25393" y="338912"/>
                  </a:lnTo>
                  <a:lnTo>
                    <a:pt x="35490" y="349259"/>
                  </a:lnTo>
                  <a:lnTo>
                    <a:pt x="43611" y="358432"/>
                  </a:lnTo>
                  <a:lnTo>
                    <a:pt x="65080" y="337714"/>
                  </a:lnTo>
                  <a:lnTo>
                    <a:pt x="84945" y="315487"/>
                  </a:lnTo>
                  <a:lnTo>
                    <a:pt x="103317" y="291945"/>
                  </a:lnTo>
                  <a:lnTo>
                    <a:pt x="120307" y="267284"/>
                  </a:lnTo>
                  <a:lnTo>
                    <a:pt x="171219" y="267284"/>
                  </a:lnTo>
                  <a:lnTo>
                    <a:pt x="167563" y="220167"/>
                  </a:lnTo>
                  <a:lnTo>
                    <a:pt x="365175" y="204279"/>
                  </a:lnTo>
                  <a:lnTo>
                    <a:pt x="415539" y="204279"/>
                  </a:lnTo>
                  <a:lnTo>
                    <a:pt x="413234" y="174561"/>
                  </a:lnTo>
                  <a:lnTo>
                    <a:pt x="168795" y="174561"/>
                  </a:lnTo>
                  <a:lnTo>
                    <a:pt x="174664" y="160516"/>
                  </a:lnTo>
                  <a:lnTo>
                    <a:pt x="180135" y="146446"/>
                  </a:lnTo>
                  <a:lnTo>
                    <a:pt x="185203" y="132306"/>
                  </a:lnTo>
                  <a:lnTo>
                    <a:pt x="188370" y="122618"/>
                  </a:lnTo>
                  <a:close/>
                </a:path>
                <a:path w="473710" h="516254">
                  <a:moveTo>
                    <a:pt x="415539" y="204279"/>
                  </a:moveTo>
                  <a:lnTo>
                    <a:pt x="365175" y="204279"/>
                  </a:lnTo>
                  <a:lnTo>
                    <a:pt x="368884" y="252234"/>
                  </a:lnTo>
                  <a:lnTo>
                    <a:pt x="171284" y="268122"/>
                  </a:lnTo>
                  <a:lnTo>
                    <a:pt x="420490" y="268122"/>
                  </a:lnTo>
                  <a:lnTo>
                    <a:pt x="415539" y="204279"/>
                  </a:lnTo>
                  <a:close/>
                </a:path>
                <a:path w="473710" h="516254">
                  <a:moveTo>
                    <a:pt x="411721" y="155041"/>
                  </a:moveTo>
                  <a:lnTo>
                    <a:pt x="168795" y="174561"/>
                  </a:lnTo>
                  <a:lnTo>
                    <a:pt x="413234" y="174561"/>
                  </a:lnTo>
                  <a:lnTo>
                    <a:pt x="411721" y="155041"/>
                  </a:lnTo>
                  <a:close/>
                </a:path>
                <a:path w="473710" h="516254">
                  <a:moveTo>
                    <a:pt x="164807" y="0"/>
                  </a:moveTo>
                  <a:lnTo>
                    <a:pt x="153804" y="53379"/>
                  </a:lnTo>
                  <a:lnTo>
                    <a:pt x="0" y="83413"/>
                  </a:lnTo>
                  <a:lnTo>
                    <a:pt x="3848" y="132994"/>
                  </a:lnTo>
                  <a:lnTo>
                    <a:pt x="132956" y="122618"/>
                  </a:lnTo>
                  <a:lnTo>
                    <a:pt x="188370" y="122618"/>
                  </a:lnTo>
                  <a:lnTo>
                    <a:pt x="189865" y="118046"/>
                  </a:lnTo>
                  <a:lnTo>
                    <a:pt x="473367" y="95262"/>
                  </a:lnTo>
                  <a:lnTo>
                    <a:pt x="471169" y="66941"/>
                  </a:lnTo>
                  <a:lnTo>
                    <a:pt x="204990" y="66941"/>
                  </a:lnTo>
                  <a:lnTo>
                    <a:pt x="208017" y="54864"/>
                  </a:lnTo>
                  <a:lnTo>
                    <a:pt x="210953" y="42951"/>
                  </a:lnTo>
                  <a:lnTo>
                    <a:pt x="213698" y="31162"/>
                  </a:lnTo>
                  <a:lnTo>
                    <a:pt x="216154" y="19456"/>
                  </a:lnTo>
                  <a:lnTo>
                    <a:pt x="223570" y="19405"/>
                  </a:lnTo>
                  <a:lnTo>
                    <a:pt x="228104" y="16281"/>
                  </a:lnTo>
                  <a:lnTo>
                    <a:pt x="228777" y="11302"/>
                  </a:lnTo>
                  <a:lnTo>
                    <a:pt x="164807" y="0"/>
                  </a:lnTo>
                  <a:close/>
                </a:path>
                <a:path w="473710" h="516254">
                  <a:moveTo>
                    <a:pt x="469519" y="45669"/>
                  </a:moveTo>
                  <a:lnTo>
                    <a:pt x="204990" y="66941"/>
                  </a:lnTo>
                  <a:lnTo>
                    <a:pt x="471169" y="66941"/>
                  </a:lnTo>
                  <a:lnTo>
                    <a:pt x="469519" y="45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83530" y="4403256"/>
              <a:ext cx="473709" cy="516255"/>
            </a:xfrm>
            <a:custGeom>
              <a:avLst/>
              <a:gdLst/>
              <a:ahLst/>
              <a:cxnLst/>
              <a:rect l="l" t="t" r="r" b="b"/>
              <a:pathLst>
                <a:path w="473710" h="516254">
                  <a:moveTo>
                    <a:pt x="178422" y="360184"/>
                  </a:moveTo>
                  <a:lnTo>
                    <a:pt x="376034" y="344296"/>
                  </a:lnTo>
                  <a:lnTo>
                    <a:pt x="372275" y="295821"/>
                  </a:lnTo>
                  <a:lnTo>
                    <a:pt x="174663" y="311708"/>
                  </a:lnTo>
                  <a:lnTo>
                    <a:pt x="178422" y="360184"/>
                  </a:lnTo>
                  <a:close/>
                </a:path>
                <a:path w="473710" h="516254">
                  <a:moveTo>
                    <a:pt x="368884" y="252234"/>
                  </a:moveTo>
                  <a:lnTo>
                    <a:pt x="365175" y="204279"/>
                  </a:lnTo>
                  <a:lnTo>
                    <a:pt x="167563" y="220167"/>
                  </a:lnTo>
                  <a:lnTo>
                    <a:pt x="171284" y="268122"/>
                  </a:lnTo>
                  <a:lnTo>
                    <a:pt x="368884" y="252234"/>
                  </a:lnTo>
                  <a:close/>
                </a:path>
                <a:path w="473710" h="516254">
                  <a:moveTo>
                    <a:pt x="473367" y="95262"/>
                  </a:moveTo>
                  <a:lnTo>
                    <a:pt x="189865" y="118046"/>
                  </a:lnTo>
                  <a:lnTo>
                    <a:pt x="185203" y="132306"/>
                  </a:lnTo>
                  <a:lnTo>
                    <a:pt x="180135" y="146446"/>
                  </a:lnTo>
                  <a:lnTo>
                    <a:pt x="174664" y="160516"/>
                  </a:lnTo>
                  <a:lnTo>
                    <a:pt x="168795" y="174561"/>
                  </a:lnTo>
                  <a:lnTo>
                    <a:pt x="411721" y="155041"/>
                  </a:lnTo>
                  <a:lnTo>
                    <a:pt x="433057" y="430187"/>
                  </a:lnTo>
                  <a:lnTo>
                    <a:pt x="430188" y="464528"/>
                  </a:lnTo>
                  <a:lnTo>
                    <a:pt x="412472" y="484330"/>
                  </a:lnTo>
                  <a:lnTo>
                    <a:pt x="376326" y="494716"/>
                  </a:lnTo>
                  <a:lnTo>
                    <a:pt x="318173" y="500811"/>
                  </a:lnTo>
                  <a:lnTo>
                    <a:pt x="315054" y="488778"/>
                  </a:lnTo>
                  <a:lnTo>
                    <a:pt x="310248" y="475486"/>
                  </a:lnTo>
                  <a:lnTo>
                    <a:pt x="304460" y="462373"/>
                  </a:lnTo>
                  <a:lnTo>
                    <a:pt x="298399" y="450875"/>
                  </a:lnTo>
                  <a:lnTo>
                    <a:pt x="310244" y="450327"/>
                  </a:lnTo>
                  <a:lnTo>
                    <a:pt x="365823" y="446371"/>
                  </a:lnTo>
                  <a:lnTo>
                    <a:pt x="382955" y="433654"/>
                  </a:lnTo>
                  <a:lnTo>
                    <a:pt x="379412" y="387896"/>
                  </a:lnTo>
                  <a:lnTo>
                    <a:pt x="181800" y="403783"/>
                  </a:lnTo>
                  <a:lnTo>
                    <a:pt x="190169" y="511657"/>
                  </a:lnTo>
                  <a:lnTo>
                    <a:pt x="139573" y="515721"/>
                  </a:lnTo>
                  <a:lnTo>
                    <a:pt x="120307" y="267284"/>
                  </a:lnTo>
                  <a:lnTo>
                    <a:pt x="103317" y="291945"/>
                  </a:lnTo>
                  <a:lnTo>
                    <a:pt x="84945" y="315487"/>
                  </a:lnTo>
                  <a:lnTo>
                    <a:pt x="65080" y="337714"/>
                  </a:lnTo>
                  <a:lnTo>
                    <a:pt x="43611" y="358432"/>
                  </a:lnTo>
                  <a:lnTo>
                    <a:pt x="35490" y="349259"/>
                  </a:lnTo>
                  <a:lnTo>
                    <a:pt x="25393" y="338912"/>
                  </a:lnTo>
                  <a:lnTo>
                    <a:pt x="14915" y="328803"/>
                  </a:lnTo>
                  <a:lnTo>
                    <a:pt x="5651" y="320344"/>
                  </a:lnTo>
                  <a:lnTo>
                    <a:pt x="38833" y="287759"/>
                  </a:lnTo>
                  <a:lnTo>
                    <a:pt x="68035" y="250836"/>
                  </a:lnTo>
                  <a:lnTo>
                    <a:pt x="93377" y="210433"/>
                  </a:lnTo>
                  <a:lnTo>
                    <a:pt x="114977" y="167407"/>
                  </a:lnTo>
                  <a:lnTo>
                    <a:pt x="132956" y="122618"/>
                  </a:lnTo>
                  <a:lnTo>
                    <a:pt x="3848" y="132994"/>
                  </a:lnTo>
                  <a:lnTo>
                    <a:pt x="0" y="83413"/>
                  </a:lnTo>
                  <a:lnTo>
                    <a:pt x="149136" y="71424"/>
                  </a:lnTo>
                  <a:lnTo>
                    <a:pt x="161589" y="17623"/>
                  </a:lnTo>
                  <a:lnTo>
                    <a:pt x="164807" y="0"/>
                  </a:lnTo>
                  <a:lnTo>
                    <a:pt x="228777" y="11302"/>
                  </a:lnTo>
                  <a:lnTo>
                    <a:pt x="228104" y="16281"/>
                  </a:lnTo>
                  <a:lnTo>
                    <a:pt x="223570" y="19405"/>
                  </a:lnTo>
                  <a:lnTo>
                    <a:pt x="216154" y="19456"/>
                  </a:lnTo>
                  <a:lnTo>
                    <a:pt x="213698" y="31162"/>
                  </a:lnTo>
                  <a:lnTo>
                    <a:pt x="210953" y="42951"/>
                  </a:lnTo>
                  <a:lnTo>
                    <a:pt x="208017" y="54864"/>
                  </a:lnTo>
                  <a:lnTo>
                    <a:pt x="204990" y="66941"/>
                  </a:lnTo>
                  <a:lnTo>
                    <a:pt x="469519" y="45669"/>
                  </a:lnTo>
                  <a:lnTo>
                    <a:pt x="473367" y="952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02876" y="4355931"/>
              <a:ext cx="395605" cy="448945"/>
            </a:xfrm>
            <a:custGeom>
              <a:avLst/>
              <a:gdLst/>
              <a:ahLst/>
              <a:cxnLst/>
              <a:rect l="l" t="t" r="r" b="b"/>
              <a:pathLst>
                <a:path w="395604" h="448945">
                  <a:moveTo>
                    <a:pt x="350037" y="0"/>
                  </a:moveTo>
                  <a:lnTo>
                    <a:pt x="344093" y="5422"/>
                  </a:lnTo>
                  <a:lnTo>
                    <a:pt x="0" y="33083"/>
                  </a:lnTo>
                  <a:lnTo>
                    <a:pt x="15214" y="229234"/>
                  </a:lnTo>
                  <a:lnTo>
                    <a:pt x="66319" y="225132"/>
                  </a:lnTo>
                  <a:lnTo>
                    <a:pt x="55041" y="79654"/>
                  </a:lnTo>
                  <a:lnTo>
                    <a:pt x="330644" y="57492"/>
                  </a:lnTo>
                  <a:lnTo>
                    <a:pt x="327487" y="109627"/>
                  </a:lnTo>
                  <a:lnTo>
                    <a:pt x="320233" y="157831"/>
                  </a:lnTo>
                  <a:lnTo>
                    <a:pt x="308372" y="202396"/>
                  </a:lnTo>
                  <a:lnTo>
                    <a:pt x="291395" y="243608"/>
                  </a:lnTo>
                  <a:lnTo>
                    <a:pt x="268791" y="281759"/>
                  </a:lnTo>
                  <a:lnTo>
                    <a:pt x="240051" y="317135"/>
                  </a:lnTo>
                  <a:lnTo>
                    <a:pt x="204664" y="350027"/>
                  </a:lnTo>
                  <a:lnTo>
                    <a:pt x="162121" y="380722"/>
                  </a:lnTo>
                  <a:lnTo>
                    <a:pt x="111912" y="409511"/>
                  </a:lnTo>
                  <a:lnTo>
                    <a:pt x="122490" y="418180"/>
                  </a:lnTo>
                  <a:lnTo>
                    <a:pt x="133364" y="428063"/>
                  </a:lnTo>
                  <a:lnTo>
                    <a:pt x="143678" y="438407"/>
                  </a:lnTo>
                  <a:lnTo>
                    <a:pt x="152577" y="448462"/>
                  </a:lnTo>
                  <a:lnTo>
                    <a:pt x="196993" y="423172"/>
                  </a:lnTo>
                  <a:lnTo>
                    <a:pt x="235903" y="396009"/>
                  </a:lnTo>
                  <a:lnTo>
                    <a:pt x="269606" y="366727"/>
                  </a:lnTo>
                  <a:lnTo>
                    <a:pt x="298401" y="335080"/>
                  </a:lnTo>
                  <a:lnTo>
                    <a:pt x="322587" y="300820"/>
                  </a:lnTo>
                  <a:lnTo>
                    <a:pt x="342461" y="263701"/>
                  </a:lnTo>
                  <a:lnTo>
                    <a:pt x="358324" y="223477"/>
                  </a:lnTo>
                  <a:lnTo>
                    <a:pt x="370473" y="179900"/>
                  </a:lnTo>
                  <a:lnTo>
                    <a:pt x="379208" y="132725"/>
                  </a:lnTo>
                  <a:lnTo>
                    <a:pt x="384827" y="81705"/>
                  </a:lnTo>
                  <a:lnTo>
                    <a:pt x="387629" y="26593"/>
                  </a:lnTo>
                  <a:lnTo>
                    <a:pt x="390690" y="25260"/>
                  </a:lnTo>
                  <a:lnTo>
                    <a:pt x="394144" y="21678"/>
                  </a:lnTo>
                  <a:lnTo>
                    <a:pt x="395465" y="18287"/>
                  </a:lnTo>
                  <a:lnTo>
                    <a:pt x="3500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02876" y="4355931"/>
              <a:ext cx="395605" cy="448945"/>
            </a:xfrm>
            <a:custGeom>
              <a:avLst/>
              <a:gdLst/>
              <a:ahLst/>
              <a:cxnLst/>
              <a:rect l="l" t="t" r="r" b="b"/>
              <a:pathLst>
                <a:path w="395604" h="448945">
                  <a:moveTo>
                    <a:pt x="395465" y="18287"/>
                  </a:moveTo>
                  <a:lnTo>
                    <a:pt x="394144" y="21678"/>
                  </a:lnTo>
                  <a:lnTo>
                    <a:pt x="390690" y="25260"/>
                  </a:lnTo>
                  <a:lnTo>
                    <a:pt x="387629" y="26593"/>
                  </a:lnTo>
                  <a:lnTo>
                    <a:pt x="384827" y="81705"/>
                  </a:lnTo>
                  <a:lnTo>
                    <a:pt x="379208" y="132725"/>
                  </a:lnTo>
                  <a:lnTo>
                    <a:pt x="370473" y="179900"/>
                  </a:lnTo>
                  <a:lnTo>
                    <a:pt x="358324" y="223477"/>
                  </a:lnTo>
                  <a:lnTo>
                    <a:pt x="342461" y="263701"/>
                  </a:lnTo>
                  <a:lnTo>
                    <a:pt x="322587" y="300820"/>
                  </a:lnTo>
                  <a:lnTo>
                    <a:pt x="298401" y="335080"/>
                  </a:lnTo>
                  <a:lnTo>
                    <a:pt x="269606" y="366727"/>
                  </a:lnTo>
                  <a:lnTo>
                    <a:pt x="235903" y="396009"/>
                  </a:lnTo>
                  <a:lnTo>
                    <a:pt x="196993" y="423172"/>
                  </a:lnTo>
                  <a:lnTo>
                    <a:pt x="152577" y="448462"/>
                  </a:lnTo>
                  <a:lnTo>
                    <a:pt x="143678" y="438407"/>
                  </a:lnTo>
                  <a:lnTo>
                    <a:pt x="133364" y="428063"/>
                  </a:lnTo>
                  <a:lnTo>
                    <a:pt x="122490" y="418180"/>
                  </a:lnTo>
                  <a:lnTo>
                    <a:pt x="111912" y="409511"/>
                  </a:lnTo>
                  <a:lnTo>
                    <a:pt x="162121" y="380722"/>
                  </a:lnTo>
                  <a:lnTo>
                    <a:pt x="204664" y="350027"/>
                  </a:lnTo>
                  <a:lnTo>
                    <a:pt x="240051" y="317135"/>
                  </a:lnTo>
                  <a:lnTo>
                    <a:pt x="268791" y="281759"/>
                  </a:lnTo>
                  <a:lnTo>
                    <a:pt x="291395" y="243608"/>
                  </a:lnTo>
                  <a:lnTo>
                    <a:pt x="308372" y="202396"/>
                  </a:lnTo>
                  <a:lnTo>
                    <a:pt x="320233" y="157831"/>
                  </a:lnTo>
                  <a:lnTo>
                    <a:pt x="327487" y="109627"/>
                  </a:lnTo>
                  <a:lnTo>
                    <a:pt x="330644" y="57492"/>
                  </a:lnTo>
                  <a:lnTo>
                    <a:pt x="55041" y="79654"/>
                  </a:lnTo>
                  <a:lnTo>
                    <a:pt x="66319" y="225132"/>
                  </a:lnTo>
                  <a:lnTo>
                    <a:pt x="15214" y="229234"/>
                  </a:lnTo>
                  <a:lnTo>
                    <a:pt x="0" y="33083"/>
                  </a:lnTo>
                  <a:lnTo>
                    <a:pt x="344093" y="5422"/>
                  </a:lnTo>
                  <a:lnTo>
                    <a:pt x="350037" y="0"/>
                  </a:lnTo>
                  <a:lnTo>
                    <a:pt x="395465" y="18287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73254" y="4278459"/>
              <a:ext cx="416559" cy="488950"/>
            </a:xfrm>
            <a:custGeom>
              <a:avLst/>
              <a:gdLst/>
              <a:ahLst/>
              <a:cxnLst/>
              <a:rect l="l" t="t" r="r" b="b"/>
              <a:pathLst>
                <a:path w="416560" h="488950">
                  <a:moveTo>
                    <a:pt x="359422" y="0"/>
                  </a:moveTo>
                  <a:lnTo>
                    <a:pt x="331765" y="35470"/>
                  </a:lnTo>
                  <a:lnTo>
                    <a:pt x="299374" y="72041"/>
                  </a:lnTo>
                  <a:lnTo>
                    <a:pt x="262962" y="109111"/>
                  </a:lnTo>
                  <a:lnTo>
                    <a:pt x="223243" y="146082"/>
                  </a:lnTo>
                  <a:lnTo>
                    <a:pt x="180930" y="182356"/>
                  </a:lnTo>
                  <a:lnTo>
                    <a:pt x="136736" y="217333"/>
                  </a:lnTo>
                  <a:lnTo>
                    <a:pt x="91374" y="250415"/>
                  </a:lnTo>
                  <a:lnTo>
                    <a:pt x="45557" y="281002"/>
                  </a:lnTo>
                  <a:lnTo>
                    <a:pt x="0" y="308495"/>
                  </a:lnTo>
                  <a:lnTo>
                    <a:pt x="9052" y="316982"/>
                  </a:lnTo>
                  <a:lnTo>
                    <a:pt x="18549" y="327285"/>
                  </a:lnTo>
                  <a:lnTo>
                    <a:pt x="27487" y="338045"/>
                  </a:lnTo>
                  <a:lnTo>
                    <a:pt x="34861" y="347903"/>
                  </a:lnTo>
                  <a:lnTo>
                    <a:pt x="81929" y="317923"/>
                  </a:lnTo>
                  <a:lnTo>
                    <a:pt x="128931" y="285791"/>
                  </a:lnTo>
                  <a:lnTo>
                    <a:pt x="173498" y="253034"/>
                  </a:lnTo>
                  <a:lnTo>
                    <a:pt x="213258" y="221183"/>
                  </a:lnTo>
                  <a:lnTo>
                    <a:pt x="234022" y="488696"/>
                  </a:lnTo>
                  <a:lnTo>
                    <a:pt x="289356" y="484251"/>
                  </a:lnTo>
                  <a:lnTo>
                    <a:pt x="267030" y="196570"/>
                  </a:lnTo>
                  <a:lnTo>
                    <a:pt x="273799" y="194932"/>
                  </a:lnTo>
                  <a:lnTo>
                    <a:pt x="278244" y="190728"/>
                  </a:lnTo>
                  <a:lnTo>
                    <a:pt x="278968" y="186296"/>
                  </a:lnTo>
                  <a:lnTo>
                    <a:pt x="275717" y="185445"/>
                  </a:lnTo>
                  <a:lnTo>
                    <a:pt x="264261" y="181432"/>
                  </a:lnTo>
                  <a:lnTo>
                    <a:pt x="300297" y="148324"/>
                  </a:lnTo>
                  <a:lnTo>
                    <a:pt x="335927" y="113244"/>
                  </a:lnTo>
                  <a:lnTo>
                    <a:pt x="369624" y="77599"/>
                  </a:lnTo>
                  <a:lnTo>
                    <a:pt x="399859" y="42799"/>
                  </a:lnTo>
                  <a:lnTo>
                    <a:pt x="402018" y="43167"/>
                  </a:lnTo>
                  <a:lnTo>
                    <a:pt x="410438" y="42494"/>
                  </a:lnTo>
                  <a:lnTo>
                    <a:pt x="413956" y="40005"/>
                  </a:lnTo>
                  <a:lnTo>
                    <a:pt x="416382" y="37084"/>
                  </a:lnTo>
                  <a:lnTo>
                    <a:pt x="359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9541" y="4339739"/>
              <a:ext cx="529780" cy="54486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73254" y="4278459"/>
              <a:ext cx="416559" cy="488950"/>
            </a:xfrm>
            <a:custGeom>
              <a:avLst/>
              <a:gdLst/>
              <a:ahLst/>
              <a:cxnLst/>
              <a:rect l="l" t="t" r="r" b="b"/>
              <a:pathLst>
                <a:path w="416560" h="488950">
                  <a:moveTo>
                    <a:pt x="416382" y="37084"/>
                  </a:moveTo>
                  <a:lnTo>
                    <a:pt x="413956" y="40005"/>
                  </a:lnTo>
                  <a:lnTo>
                    <a:pt x="410438" y="42494"/>
                  </a:lnTo>
                  <a:lnTo>
                    <a:pt x="405168" y="42913"/>
                  </a:lnTo>
                  <a:lnTo>
                    <a:pt x="403593" y="43040"/>
                  </a:lnTo>
                  <a:lnTo>
                    <a:pt x="402018" y="43167"/>
                  </a:lnTo>
                  <a:lnTo>
                    <a:pt x="399859" y="42799"/>
                  </a:lnTo>
                  <a:lnTo>
                    <a:pt x="369624" y="77599"/>
                  </a:lnTo>
                  <a:lnTo>
                    <a:pt x="335927" y="113244"/>
                  </a:lnTo>
                  <a:lnTo>
                    <a:pt x="300297" y="148324"/>
                  </a:lnTo>
                  <a:lnTo>
                    <a:pt x="264261" y="181432"/>
                  </a:lnTo>
                  <a:lnTo>
                    <a:pt x="269176" y="183235"/>
                  </a:lnTo>
                  <a:lnTo>
                    <a:pt x="275717" y="185445"/>
                  </a:lnTo>
                  <a:lnTo>
                    <a:pt x="278968" y="186296"/>
                  </a:lnTo>
                  <a:lnTo>
                    <a:pt x="278244" y="190728"/>
                  </a:lnTo>
                  <a:lnTo>
                    <a:pt x="273799" y="194932"/>
                  </a:lnTo>
                  <a:lnTo>
                    <a:pt x="267030" y="196570"/>
                  </a:lnTo>
                  <a:lnTo>
                    <a:pt x="289356" y="484251"/>
                  </a:lnTo>
                  <a:lnTo>
                    <a:pt x="234022" y="488696"/>
                  </a:lnTo>
                  <a:lnTo>
                    <a:pt x="213258" y="221183"/>
                  </a:lnTo>
                  <a:lnTo>
                    <a:pt x="173498" y="253034"/>
                  </a:lnTo>
                  <a:lnTo>
                    <a:pt x="128931" y="285791"/>
                  </a:lnTo>
                  <a:lnTo>
                    <a:pt x="81929" y="317923"/>
                  </a:lnTo>
                  <a:lnTo>
                    <a:pt x="34861" y="347903"/>
                  </a:lnTo>
                  <a:lnTo>
                    <a:pt x="27487" y="338045"/>
                  </a:lnTo>
                  <a:lnTo>
                    <a:pt x="18549" y="327285"/>
                  </a:lnTo>
                  <a:lnTo>
                    <a:pt x="9052" y="316982"/>
                  </a:lnTo>
                  <a:lnTo>
                    <a:pt x="0" y="308495"/>
                  </a:lnTo>
                  <a:lnTo>
                    <a:pt x="45557" y="281002"/>
                  </a:lnTo>
                  <a:lnTo>
                    <a:pt x="91374" y="250415"/>
                  </a:lnTo>
                  <a:lnTo>
                    <a:pt x="136736" y="217333"/>
                  </a:lnTo>
                  <a:lnTo>
                    <a:pt x="180930" y="182356"/>
                  </a:lnTo>
                  <a:lnTo>
                    <a:pt x="223243" y="146082"/>
                  </a:lnTo>
                  <a:lnTo>
                    <a:pt x="262962" y="109111"/>
                  </a:lnTo>
                  <a:lnTo>
                    <a:pt x="299374" y="72041"/>
                  </a:lnTo>
                  <a:lnTo>
                    <a:pt x="331765" y="35470"/>
                  </a:lnTo>
                  <a:lnTo>
                    <a:pt x="359422" y="0"/>
                  </a:lnTo>
                  <a:lnTo>
                    <a:pt x="416382" y="370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63668" y="4304595"/>
              <a:ext cx="434340" cy="427355"/>
            </a:xfrm>
            <a:custGeom>
              <a:avLst/>
              <a:gdLst/>
              <a:ahLst/>
              <a:cxnLst/>
              <a:rect l="l" t="t" r="r" b="b"/>
              <a:pathLst>
                <a:path w="434339" h="427354">
                  <a:moveTo>
                    <a:pt x="382828" y="27939"/>
                  </a:moveTo>
                  <a:lnTo>
                    <a:pt x="365745" y="73419"/>
                  </a:lnTo>
                  <a:lnTo>
                    <a:pt x="344809" y="116596"/>
                  </a:lnTo>
                  <a:lnTo>
                    <a:pt x="320031" y="157424"/>
                  </a:lnTo>
                  <a:lnTo>
                    <a:pt x="291425" y="195854"/>
                  </a:lnTo>
                  <a:lnTo>
                    <a:pt x="259002" y="231841"/>
                  </a:lnTo>
                  <a:lnTo>
                    <a:pt x="222774" y="265337"/>
                  </a:lnTo>
                  <a:lnTo>
                    <a:pt x="182755" y="296295"/>
                  </a:lnTo>
                  <a:lnTo>
                    <a:pt x="138956" y="324667"/>
                  </a:lnTo>
                  <a:lnTo>
                    <a:pt x="91390" y="350407"/>
                  </a:lnTo>
                  <a:lnTo>
                    <a:pt x="40068" y="373468"/>
                  </a:lnTo>
                  <a:lnTo>
                    <a:pt x="82397" y="427100"/>
                  </a:lnTo>
                  <a:lnTo>
                    <a:pt x="86436" y="424560"/>
                  </a:lnTo>
                  <a:lnTo>
                    <a:pt x="89712" y="418833"/>
                  </a:lnTo>
                  <a:lnTo>
                    <a:pt x="89814" y="413334"/>
                  </a:lnTo>
                  <a:lnTo>
                    <a:pt x="139710" y="388803"/>
                  </a:lnTo>
                  <a:lnTo>
                    <a:pt x="186345" y="361409"/>
                  </a:lnTo>
                  <a:lnTo>
                    <a:pt x="229651" y="331290"/>
                  </a:lnTo>
                  <a:lnTo>
                    <a:pt x="269557" y="298583"/>
                  </a:lnTo>
                  <a:lnTo>
                    <a:pt x="305996" y="263424"/>
                  </a:lnTo>
                  <a:lnTo>
                    <a:pt x="338899" y="225951"/>
                  </a:lnTo>
                  <a:lnTo>
                    <a:pt x="368197" y="186300"/>
                  </a:lnTo>
                  <a:lnTo>
                    <a:pt x="393820" y="144609"/>
                  </a:lnTo>
                  <a:lnTo>
                    <a:pt x="415700" y="101013"/>
                  </a:lnTo>
                  <a:lnTo>
                    <a:pt x="433768" y="55651"/>
                  </a:lnTo>
                  <a:lnTo>
                    <a:pt x="421362" y="49749"/>
                  </a:lnTo>
                  <a:lnTo>
                    <a:pt x="408412" y="43224"/>
                  </a:lnTo>
                  <a:lnTo>
                    <a:pt x="395406" y="35984"/>
                  </a:lnTo>
                  <a:lnTo>
                    <a:pt x="382828" y="27939"/>
                  </a:lnTo>
                  <a:close/>
                </a:path>
                <a:path w="434339" h="427354">
                  <a:moveTo>
                    <a:pt x="21170" y="0"/>
                  </a:moveTo>
                  <a:lnTo>
                    <a:pt x="0" y="48298"/>
                  </a:lnTo>
                  <a:lnTo>
                    <a:pt x="41787" y="61005"/>
                  </a:lnTo>
                  <a:lnTo>
                    <a:pt x="84420" y="76263"/>
                  </a:lnTo>
                  <a:lnTo>
                    <a:pt x="124504" y="93264"/>
                  </a:lnTo>
                  <a:lnTo>
                    <a:pt x="158648" y="111201"/>
                  </a:lnTo>
                  <a:lnTo>
                    <a:pt x="182232" y="59969"/>
                  </a:lnTo>
                  <a:lnTo>
                    <a:pt x="147713" y="42412"/>
                  </a:lnTo>
                  <a:lnTo>
                    <a:pt x="107154" y="25850"/>
                  </a:lnTo>
                  <a:lnTo>
                    <a:pt x="63869" y="11356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3736" y="4332535"/>
              <a:ext cx="393700" cy="399415"/>
            </a:xfrm>
            <a:custGeom>
              <a:avLst/>
              <a:gdLst/>
              <a:ahLst/>
              <a:cxnLst/>
              <a:rect l="l" t="t" r="r" b="b"/>
              <a:pathLst>
                <a:path w="393700" h="399414">
                  <a:moveTo>
                    <a:pt x="0" y="345528"/>
                  </a:moveTo>
                  <a:lnTo>
                    <a:pt x="51321" y="322467"/>
                  </a:lnTo>
                  <a:lnTo>
                    <a:pt x="98888" y="296727"/>
                  </a:lnTo>
                  <a:lnTo>
                    <a:pt x="142687" y="268355"/>
                  </a:lnTo>
                  <a:lnTo>
                    <a:pt x="182706" y="237397"/>
                  </a:lnTo>
                  <a:lnTo>
                    <a:pt x="218933" y="203901"/>
                  </a:lnTo>
                  <a:lnTo>
                    <a:pt x="251356" y="167914"/>
                  </a:lnTo>
                  <a:lnTo>
                    <a:pt x="279963" y="129484"/>
                  </a:lnTo>
                  <a:lnTo>
                    <a:pt x="304740" y="88656"/>
                  </a:lnTo>
                  <a:lnTo>
                    <a:pt x="325677" y="45479"/>
                  </a:lnTo>
                  <a:lnTo>
                    <a:pt x="342760" y="0"/>
                  </a:lnTo>
                  <a:lnTo>
                    <a:pt x="355338" y="8044"/>
                  </a:lnTo>
                  <a:lnTo>
                    <a:pt x="368344" y="15284"/>
                  </a:lnTo>
                  <a:lnTo>
                    <a:pt x="381293" y="21809"/>
                  </a:lnTo>
                  <a:lnTo>
                    <a:pt x="393700" y="27711"/>
                  </a:lnTo>
                  <a:lnTo>
                    <a:pt x="375631" y="73073"/>
                  </a:lnTo>
                  <a:lnTo>
                    <a:pt x="353751" y="116669"/>
                  </a:lnTo>
                  <a:lnTo>
                    <a:pt x="328128" y="158360"/>
                  </a:lnTo>
                  <a:lnTo>
                    <a:pt x="298831" y="198011"/>
                  </a:lnTo>
                  <a:lnTo>
                    <a:pt x="265928" y="235484"/>
                  </a:lnTo>
                  <a:lnTo>
                    <a:pt x="229489" y="270643"/>
                  </a:lnTo>
                  <a:lnTo>
                    <a:pt x="189582" y="303350"/>
                  </a:lnTo>
                  <a:lnTo>
                    <a:pt x="146277" y="333469"/>
                  </a:lnTo>
                  <a:lnTo>
                    <a:pt x="99641" y="360863"/>
                  </a:lnTo>
                  <a:lnTo>
                    <a:pt x="49745" y="385394"/>
                  </a:lnTo>
                  <a:lnTo>
                    <a:pt x="49644" y="390893"/>
                  </a:lnTo>
                  <a:lnTo>
                    <a:pt x="46367" y="396620"/>
                  </a:lnTo>
                  <a:lnTo>
                    <a:pt x="42329" y="399160"/>
                  </a:lnTo>
                  <a:lnTo>
                    <a:pt x="0" y="34552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0493" y="4301420"/>
              <a:ext cx="188582" cy="1175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4744" y="4601186"/>
              <a:ext cx="221170" cy="16860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02876" y="4355931"/>
              <a:ext cx="395605" cy="448945"/>
            </a:xfrm>
            <a:custGeom>
              <a:avLst/>
              <a:gdLst/>
              <a:ahLst/>
              <a:cxnLst/>
              <a:rect l="l" t="t" r="r" b="b"/>
              <a:pathLst>
                <a:path w="395604" h="448945">
                  <a:moveTo>
                    <a:pt x="395465" y="18287"/>
                  </a:moveTo>
                  <a:lnTo>
                    <a:pt x="394144" y="21678"/>
                  </a:lnTo>
                  <a:lnTo>
                    <a:pt x="390690" y="25260"/>
                  </a:lnTo>
                  <a:lnTo>
                    <a:pt x="387629" y="26593"/>
                  </a:lnTo>
                  <a:lnTo>
                    <a:pt x="384827" y="81705"/>
                  </a:lnTo>
                  <a:lnTo>
                    <a:pt x="379208" y="132725"/>
                  </a:lnTo>
                  <a:lnTo>
                    <a:pt x="370473" y="179900"/>
                  </a:lnTo>
                  <a:lnTo>
                    <a:pt x="358324" y="223477"/>
                  </a:lnTo>
                  <a:lnTo>
                    <a:pt x="342461" y="263701"/>
                  </a:lnTo>
                  <a:lnTo>
                    <a:pt x="322587" y="300820"/>
                  </a:lnTo>
                  <a:lnTo>
                    <a:pt x="298401" y="335080"/>
                  </a:lnTo>
                  <a:lnTo>
                    <a:pt x="269606" y="366727"/>
                  </a:lnTo>
                  <a:lnTo>
                    <a:pt x="235903" y="396009"/>
                  </a:lnTo>
                  <a:lnTo>
                    <a:pt x="196993" y="423172"/>
                  </a:lnTo>
                  <a:lnTo>
                    <a:pt x="152577" y="448462"/>
                  </a:lnTo>
                  <a:lnTo>
                    <a:pt x="143678" y="438407"/>
                  </a:lnTo>
                  <a:lnTo>
                    <a:pt x="133364" y="428063"/>
                  </a:lnTo>
                  <a:lnTo>
                    <a:pt x="122490" y="418180"/>
                  </a:lnTo>
                  <a:lnTo>
                    <a:pt x="111912" y="409511"/>
                  </a:lnTo>
                  <a:lnTo>
                    <a:pt x="162121" y="380722"/>
                  </a:lnTo>
                  <a:lnTo>
                    <a:pt x="204664" y="350027"/>
                  </a:lnTo>
                  <a:lnTo>
                    <a:pt x="240051" y="317135"/>
                  </a:lnTo>
                  <a:lnTo>
                    <a:pt x="268791" y="281759"/>
                  </a:lnTo>
                  <a:lnTo>
                    <a:pt x="291395" y="243608"/>
                  </a:lnTo>
                  <a:lnTo>
                    <a:pt x="308372" y="202396"/>
                  </a:lnTo>
                  <a:lnTo>
                    <a:pt x="320233" y="157831"/>
                  </a:lnTo>
                  <a:lnTo>
                    <a:pt x="327487" y="109627"/>
                  </a:lnTo>
                  <a:lnTo>
                    <a:pt x="330644" y="57492"/>
                  </a:lnTo>
                  <a:lnTo>
                    <a:pt x="55041" y="79654"/>
                  </a:lnTo>
                  <a:lnTo>
                    <a:pt x="66319" y="225132"/>
                  </a:lnTo>
                  <a:lnTo>
                    <a:pt x="15214" y="229234"/>
                  </a:lnTo>
                  <a:lnTo>
                    <a:pt x="0" y="33083"/>
                  </a:lnTo>
                  <a:lnTo>
                    <a:pt x="344093" y="5422"/>
                  </a:lnTo>
                  <a:lnTo>
                    <a:pt x="350037" y="0"/>
                  </a:lnTo>
                  <a:lnTo>
                    <a:pt x="395465" y="18287"/>
                  </a:lnTo>
                  <a:close/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77180" y="4396906"/>
              <a:ext cx="486067" cy="52842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03736" y="4332535"/>
              <a:ext cx="393700" cy="399415"/>
            </a:xfrm>
            <a:custGeom>
              <a:avLst/>
              <a:gdLst/>
              <a:ahLst/>
              <a:cxnLst/>
              <a:rect l="l" t="t" r="r" b="b"/>
              <a:pathLst>
                <a:path w="393700" h="399414">
                  <a:moveTo>
                    <a:pt x="0" y="345528"/>
                  </a:moveTo>
                  <a:lnTo>
                    <a:pt x="51321" y="322467"/>
                  </a:lnTo>
                  <a:lnTo>
                    <a:pt x="98888" y="296727"/>
                  </a:lnTo>
                  <a:lnTo>
                    <a:pt x="142687" y="268355"/>
                  </a:lnTo>
                  <a:lnTo>
                    <a:pt x="182706" y="237397"/>
                  </a:lnTo>
                  <a:lnTo>
                    <a:pt x="218933" y="203901"/>
                  </a:lnTo>
                  <a:lnTo>
                    <a:pt x="251356" y="167914"/>
                  </a:lnTo>
                  <a:lnTo>
                    <a:pt x="279963" y="129484"/>
                  </a:lnTo>
                  <a:lnTo>
                    <a:pt x="304740" y="88656"/>
                  </a:lnTo>
                  <a:lnTo>
                    <a:pt x="325677" y="45479"/>
                  </a:lnTo>
                  <a:lnTo>
                    <a:pt x="342760" y="0"/>
                  </a:lnTo>
                  <a:lnTo>
                    <a:pt x="355338" y="8044"/>
                  </a:lnTo>
                  <a:lnTo>
                    <a:pt x="368344" y="15284"/>
                  </a:lnTo>
                  <a:lnTo>
                    <a:pt x="381293" y="21809"/>
                  </a:lnTo>
                  <a:lnTo>
                    <a:pt x="393700" y="27711"/>
                  </a:lnTo>
                  <a:lnTo>
                    <a:pt x="375631" y="73073"/>
                  </a:lnTo>
                  <a:lnTo>
                    <a:pt x="353751" y="116669"/>
                  </a:lnTo>
                  <a:lnTo>
                    <a:pt x="328128" y="158360"/>
                  </a:lnTo>
                  <a:lnTo>
                    <a:pt x="298831" y="198011"/>
                  </a:lnTo>
                  <a:lnTo>
                    <a:pt x="265928" y="235484"/>
                  </a:lnTo>
                  <a:lnTo>
                    <a:pt x="229489" y="270643"/>
                  </a:lnTo>
                  <a:lnTo>
                    <a:pt x="189582" y="303350"/>
                  </a:lnTo>
                  <a:lnTo>
                    <a:pt x="146277" y="333469"/>
                  </a:lnTo>
                  <a:lnTo>
                    <a:pt x="99641" y="360863"/>
                  </a:lnTo>
                  <a:lnTo>
                    <a:pt x="49745" y="385394"/>
                  </a:lnTo>
                  <a:lnTo>
                    <a:pt x="49644" y="390893"/>
                  </a:lnTo>
                  <a:lnTo>
                    <a:pt x="46367" y="396620"/>
                  </a:lnTo>
                  <a:lnTo>
                    <a:pt x="42329" y="399160"/>
                  </a:lnTo>
                  <a:lnTo>
                    <a:pt x="0" y="345528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57318" y="4298245"/>
              <a:ext cx="194932" cy="12390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35896" y="4346131"/>
              <a:ext cx="517067" cy="53212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66904" y="4272109"/>
              <a:ext cx="429082" cy="5013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02875" y="4355935"/>
              <a:ext cx="395465" cy="44844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63668" y="4304601"/>
              <a:ext cx="433768" cy="42708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8544" y="4515194"/>
              <a:ext cx="1658809" cy="3918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36114" y="4022258"/>
              <a:ext cx="386715" cy="399415"/>
            </a:xfrm>
            <a:custGeom>
              <a:avLst/>
              <a:gdLst/>
              <a:ahLst/>
              <a:cxnLst/>
              <a:rect l="l" t="t" r="r" b="b"/>
              <a:pathLst>
                <a:path w="386715" h="399414">
                  <a:moveTo>
                    <a:pt x="340385" y="27457"/>
                  </a:moveTo>
                  <a:lnTo>
                    <a:pt x="325561" y="76947"/>
                  </a:lnTo>
                  <a:lnTo>
                    <a:pt x="306888" y="122557"/>
                  </a:lnTo>
                  <a:lnTo>
                    <a:pt x="284407" y="164553"/>
                  </a:lnTo>
                  <a:lnTo>
                    <a:pt x="258157" y="203202"/>
                  </a:lnTo>
                  <a:lnTo>
                    <a:pt x="228179" y="238773"/>
                  </a:lnTo>
                  <a:lnTo>
                    <a:pt x="194514" y="271530"/>
                  </a:lnTo>
                  <a:lnTo>
                    <a:pt x="157201" y="301743"/>
                  </a:lnTo>
                  <a:lnTo>
                    <a:pt x="116280" y="329677"/>
                  </a:lnTo>
                  <a:lnTo>
                    <a:pt x="71793" y="355600"/>
                  </a:lnTo>
                  <a:lnTo>
                    <a:pt x="115519" y="399186"/>
                  </a:lnTo>
                  <a:lnTo>
                    <a:pt x="119786" y="395960"/>
                  </a:lnTo>
                  <a:lnTo>
                    <a:pt x="121627" y="389712"/>
                  </a:lnTo>
                  <a:lnTo>
                    <a:pt x="119507" y="385610"/>
                  </a:lnTo>
                  <a:lnTo>
                    <a:pt x="161676" y="359731"/>
                  </a:lnTo>
                  <a:lnTo>
                    <a:pt x="201148" y="331124"/>
                  </a:lnTo>
                  <a:lnTo>
                    <a:pt x="237735" y="299753"/>
                  </a:lnTo>
                  <a:lnTo>
                    <a:pt x="271249" y="265579"/>
                  </a:lnTo>
                  <a:lnTo>
                    <a:pt x="301501" y="228564"/>
                  </a:lnTo>
                  <a:lnTo>
                    <a:pt x="328303" y="188671"/>
                  </a:lnTo>
                  <a:lnTo>
                    <a:pt x="351467" y="145862"/>
                  </a:lnTo>
                  <a:lnTo>
                    <a:pt x="370806" y="100100"/>
                  </a:lnTo>
                  <a:lnTo>
                    <a:pt x="386130" y="51346"/>
                  </a:lnTo>
                  <a:lnTo>
                    <a:pt x="375695" y="46509"/>
                  </a:lnTo>
                  <a:lnTo>
                    <a:pt x="363034" y="40192"/>
                  </a:lnTo>
                  <a:lnTo>
                    <a:pt x="350485" y="33479"/>
                  </a:lnTo>
                  <a:lnTo>
                    <a:pt x="340385" y="27457"/>
                  </a:lnTo>
                  <a:close/>
                </a:path>
                <a:path w="386715" h="399414">
                  <a:moveTo>
                    <a:pt x="12941" y="128485"/>
                  </a:moveTo>
                  <a:lnTo>
                    <a:pt x="0" y="171907"/>
                  </a:lnTo>
                  <a:lnTo>
                    <a:pt x="33574" y="176080"/>
                  </a:lnTo>
                  <a:lnTo>
                    <a:pt x="68524" y="182017"/>
                  </a:lnTo>
                  <a:lnTo>
                    <a:pt x="101685" y="189100"/>
                  </a:lnTo>
                  <a:lnTo>
                    <a:pt x="129895" y="196710"/>
                  </a:lnTo>
                  <a:lnTo>
                    <a:pt x="142989" y="151269"/>
                  </a:lnTo>
                  <a:lnTo>
                    <a:pt x="114750" y="143912"/>
                  </a:lnTo>
                  <a:lnTo>
                    <a:pt x="81870" y="137353"/>
                  </a:lnTo>
                  <a:lnTo>
                    <a:pt x="47038" y="132056"/>
                  </a:lnTo>
                  <a:lnTo>
                    <a:pt x="12941" y="128485"/>
                  </a:lnTo>
                  <a:close/>
                </a:path>
                <a:path w="386715" h="399414">
                  <a:moveTo>
                    <a:pt x="47294" y="0"/>
                  </a:moveTo>
                  <a:lnTo>
                    <a:pt x="33172" y="42125"/>
                  </a:lnTo>
                  <a:lnTo>
                    <a:pt x="66863" y="47108"/>
                  </a:lnTo>
                  <a:lnTo>
                    <a:pt x="100707" y="53828"/>
                  </a:lnTo>
                  <a:lnTo>
                    <a:pt x="133070" y="61921"/>
                  </a:lnTo>
                  <a:lnTo>
                    <a:pt x="162318" y="71018"/>
                  </a:lnTo>
                  <a:lnTo>
                    <a:pt x="177444" y="26225"/>
                  </a:lnTo>
                  <a:lnTo>
                    <a:pt x="148768" y="18259"/>
                  </a:lnTo>
                  <a:lnTo>
                    <a:pt x="115979" y="10998"/>
                  </a:lnTo>
                  <a:lnTo>
                    <a:pt x="81385" y="4794"/>
                  </a:lnTo>
                  <a:lnTo>
                    <a:pt x="47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07907" y="4049716"/>
              <a:ext cx="314960" cy="372110"/>
            </a:xfrm>
            <a:custGeom>
              <a:avLst/>
              <a:gdLst/>
              <a:ahLst/>
              <a:cxnLst/>
              <a:rect l="l" t="t" r="r" b="b"/>
              <a:pathLst>
                <a:path w="314959" h="372110">
                  <a:moveTo>
                    <a:pt x="0" y="328142"/>
                  </a:moveTo>
                  <a:lnTo>
                    <a:pt x="44487" y="302219"/>
                  </a:lnTo>
                  <a:lnTo>
                    <a:pt x="85407" y="274285"/>
                  </a:lnTo>
                  <a:lnTo>
                    <a:pt x="122721" y="244073"/>
                  </a:lnTo>
                  <a:lnTo>
                    <a:pt x="156386" y="211315"/>
                  </a:lnTo>
                  <a:lnTo>
                    <a:pt x="186364" y="175745"/>
                  </a:lnTo>
                  <a:lnTo>
                    <a:pt x="212613" y="137096"/>
                  </a:lnTo>
                  <a:lnTo>
                    <a:pt x="235095" y="95099"/>
                  </a:lnTo>
                  <a:lnTo>
                    <a:pt x="253768" y="49490"/>
                  </a:lnTo>
                  <a:lnTo>
                    <a:pt x="268592" y="0"/>
                  </a:lnTo>
                  <a:lnTo>
                    <a:pt x="278692" y="6022"/>
                  </a:lnTo>
                  <a:lnTo>
                    <a:pt x="291241" y="12734"/>
                  </a:lnTo>
                  <a:lnTo>
                    <a:pt x="303902" y="19052"/>
                  </a:lnTo>
                  <a:lnTo>
                    <a:pt x="314337" y="23888"/>
                  </a:lnTo>
                  <a:lnTo>
                    <a:pt x="299013" y="72642"/>
                  </a:lnTo>
                  <a:lnTo>
                    <a:pt x="279674" y="118405"/>
                  </a:lnTo>
                  <a:lnTo>
                    <a:pt x="256510" y="161214"/>
                  </a:lnTo>
                  <a:lnTo>
                    <a:pt x="229708" y="201107"/>
                  </a:lnTo>
                  <a:lnTo>
                    <a:pt x="199456" y="238121"/>
                  </a:lnTo>
                  <a:lnTo>
                    <a:pt x="165942" y="272295"/>
                  </a:lnTo>
                  <a:lnTo>
                    <a:pt x="129355" y="303667"/>
                  </a:lnTo>
                  <a:lnTo>
                    <a:pt x="89883" y="332273"/>
                  </a:lnTo>
                  <a:lnTo>
                    <a:pt x="47713" y="358152"/>
                  </a:lnTo>
                  <a:lnTo>
                    <a:pt x="49834" y="362254"/>
                  </a:lnTo>
                  <a:lnTo>
                    <a:pt x="47993" y="368503"/>
                  </a:lnTo>
                  <a:lnTo>
                    <a:pt x="43726" y="371728"/>
                  </a:lnTo>
                  <a:lnTo>
                    <a:pt x="0" y="32814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6112" y="4019083"/>
              <a:ext cx="150622" cy="773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2939" y="4147569"/>
              <a:ext cx="149339" cy="7457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295683" y="3890238"/>
              <a:ext cx="394335" cy="457200"/>
            </a:xfrm>
            <a:custGeom>
              <a:avLst/>
              <a:gdLst/>
              <a:ahLst/>
              <a:cxnLst/>
              <a:rect l="l" t="t" r="r" b="b"/>
              <a:pathLst>
                <a:path w="394335" h="457200">
                  <a:moveTo>
                    <a:pt x="282486" y="0"/>
                  </a:moveTo>
                  <a:lnTo>
                    <a:pt x="228491" y="29591"/>
                  </a:lnTo>
                  <a:lnTo>
                    <a:pt x="186489" y="48914"/>
                  </a:lnTo>
                  <a:lnTo>
                    <a:pt x="135206" y="69916"/>
                  </a:lnTo>
                  <a:lnTo>
                    <a:pt x="75182" y="91597"/>
                  </a:lnTo>
                  <a:lnTo>
                    <a:pt x="6959" y="112953"/>
                  </a:lnTo>
                  <a:lnTo>
                    <a:pt x="12316" y="122068"/>
                  </a:lnTo>
                  <a:lnTo>
                    <a:pt x="17354" y="131138"/>
                  </a:lnTo>
                  <a:lnTo>
                    <a:pt x="21925" y="140101"/>
                  </a:lnTo>
                  <a:lnTo>
                    <a:pt x="25882" y="148894"/>
                  </a:lnTo>
                  <a:lnTo>
                    <a:pt x="63352" y="137950"/>
                  </a:lnTo>
                  <a:lnTo>
                    <a:pt x="101531" y="125579"/>
                  </a:lnTo>
                  <a:lnTo>
                    <a:pt x="138598" y="112467"/>
                  </a:lnTo>
                  <a:lnTo>
                    <a:pt x="172732" y="99301"/>
                  </a:lnTo>
                  <a:lnTo>
                    <a:pt x="180157" y="146226"/>
                  </a:lnTo>
                  <a:lnTo>
                    <a:pt x="186220" y="189293"/>
                  </a:lnTo>
                  <a:lnTo>
                    <a:pt x="0" y="221348"/>
                  </a:lnTo>
                  <a:lnTo>
                    <a:pt x="7378" y="265747"/>
                  </a:lnTo>
                  <a:lnTo>
                    <a:pt x="189877" y="234327"/>
                  </a:lnTo>
                  <a:lnTo>
                    <a:pt x="188769" y="279711"/>
                  </a:lnTo>
                  <a:lnTo>
                    <a:pt x="180351" y="321304"/>
                  </a:lnTo>
                  <a:lnTo>
                    <a:pt x="163387" y="359985"/>
                  </a:lnTo>
                  <a:lnTo>
                    <a:pt x="136639" y="396634"/>
                  </a:lnTo>
                  <a:lnTo>
                    <a:pt x="98869" y="432130"/>
                  </a:lnTo>
                  <a:lnTo>
                    <a:pt x="109397" y="437454"/>
                  </a:lnTo>
                  <a:lnTo>
                    <a:pt x="120718" y="443760"/>
                  </a:lnTo>
                  <a:lnTo>
                    <a:pt x="131750" y="450489"/>
                  </a:lnTo>
                  <a:lnTo>
                    <a:pt x="141414" y="457085"/>
                  </a:lnTo>
                  <a:lnTo>
                    <a:pt x="182360" y="416059"/>
                  </a:lnTo>
                  <a:lnTo>
                    <a:pt x="210733" y="372888"/>
                  </a:lnTo>
                  <a:lnTo>
                    <a:pt x="228193" y="327143"/>
                  </a:lnTo>
                  <a:lnTo>
                    <a:pt x="236398" y="278394"/>
                  </a:lnTo>
                  <a:lnTo>
                    <a:pt x="237007" y="226212"/>
                  </a:lnTo>
                  <a:lnTo>
                    <a:pt x="394309" y="199135"/>
                  </a:lnTo>
                  <a:lnTo>
                    <a:pt x="386930" y="154736"/>
                  </a:lnTo>
                  <a:lnTo>
                    <a:pt x="232905" y="181254"/>
                  </a:lnTo>
                  <a:lnTo>
                    <a:pt x="230591" y="160574"/>
                  </a:lnTo>
                  <a:lnTo>
                    <a:pt x="227688" y="139345"/>
                  </a:lnTo>
                  <a:lnTo>
                    <a:pt x="220814" y="94018"/>
                  </a:lnTo>
                  <a:lnTo>
                    <a:pt x="228117" y="91757"/>
                  </a:lnTo>
                  <a:lnTo>
                    <a:pt x="230746" y="87325"/>
                  </a:lnTo>
                  <a:lnTo>
                    <a:pt x="230873" y="82359"/>
                  </a:lnTo>
                  <a:lnTo>
                    <a:pt x="212432" y="84035"/>
                  </a:lnTo>
                  <a:lnTo>
                    <a:pt x="238082" y="72849"/>
                  </a:lnTo>
                  <a:lnTo>
                    <a:pt x="264375" y="60390"/>
                  </a:lnTo>
                  <a:lnTo>
                    <a:pt x="289106" y="47733"/>
                  </a:lnTo>
                  <a:lnTo>
                    <a:pt x="310070" y="35953"/>
                  </a:lnTo>
                  <a:lnTo>
                    <a:pt x="312013" y="36106"/>
                  </a:lnTo>
                  <a:lnTo>
                    <a:pt x="318084" y="35064"/>
                  </a:lnTo>
                  <a:lnTo>
                    <a:pt x="320802" y="34112"/>
                  </a:lnTo>
                  <a:lnTo>
                    <a:pt x="321970" y="32423"/>
                  </a:lnTo>
                  <a:lnTo>
                    <a:pt x="28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95683" y="3890238"/>
              <a:ext cx="394335" cy="457200"/>
            </a:xfrm>
            <a:custGeom>
              <a:avLst/>
              <a:gdLst/>
              <a:ahLst/>
              <a:cxnLst/>
              <a:rect l="l" t="t" r="r" b="b"/>
              <a:pathLst>
                <a:path w="394335" h="457200">
                  <a:moveTo>
                    <a:pt x="394309" y="199135"/>
                  </a:moveTo>
                  <a:lnTo>
                    <a:pt x="237007" y="226212"/>
                  </a:lnTo>
                  <a:lnTo>
                    <a:pt x="236398" y="278394"/>
                  </a:lnTo>
                  <a:lnTo>
                    <a:pt x="228193" y="327143"/>
                  </a:lnTo>
                  <a:lnTo>
                    <a:pt x="210733" y="372888"/>
                  </a:lnTo>
                  <a:lnTo>
                    <a:pt x="182360" y="416059"/>
                  </a:lnTo>
                  <a:lnTo>
                    <a:pt x="141414" y="457085"/>
                  </a:lnTo>
                  <a:lnTo>
                    <a:pt x="131750" y="450489"/>
                  </a:lnTo>
                  <a:lnTo>
                    <a:pt x="120718" y="443760"/>
                  </a:lnTo>
                  <a:lnTo>
                    <a:pt x="109397" y="437454"/>
                  </a:lnTo>
                  <a:lnTo>
                    <a:pt x="98869" y="432130"/>
                  </a:lnTo>
                  <a:lnTo>
                    <a:pt x="136639" y="396634"/>
                  </a:lnTo>
                  <a:lnTo>
                    <a:pt x="163387" y="359985"/>
                  </a:lnTo>
                  <a:lnTo>
                    <a:pt x="180351" y="321304"/>
                  </a:lnTo>
                  <a:lnTo>
                    <a:pt x="188769" y="279711"/>
                  </a:lnTo>
                  <a:lnTo>
                    <a:pt x="189877" y="234327"/>
                  </a:lnTo>
                  <a:lnTo>
                    <a:pt x="7378" y="265747"/>
                  </a:lnTo>
                  <a:lnTo>
                    <a:pt x="0" y="221348"/>
                  </a:lnTo>
                  <a:lnTo>
                    <a:pt x="186220" y="189293"/>
                  </a:lnTo>
                  <a:lnTo>
                    <a:pt x="183303" y="167900"/>
                  </a:lnTo>
                  <a:lnTo>
                    <a:pt x="180157" y="146226"/>
                  </a:lnTo>
                  <a:lnTo>
                    <a:pt x="176670" y="123587"/>
                  </a:lnTo>
                  <a:lnTo>
                    <a:pt x="172732" y="99301"/>
                  </a:lnTo>
                  <a:lnTo>
                    <a:pt x="138598" y="112467"/>
                  </a:lnTo>
                  <a:lnTo>
                    <a:pt x="101531" y="125579"/>
                  </a:lnTo>
                  <a:lnTo>
                    <a:pt x="63352" y="137950"/>
                  </a:lnTo>
                  <a:lnTo>
                    <a:pt x="25882" y="148894"/>
                  </a:lnTo>
                  <a:lnTo>
                    <a:pt x="21925" y="140101"/>
                  </a:lnTo>
                  <a:lnTo>
                    <a:pt x="17354" y="131138"/>
                  </a:lnTo>
                  <a:lnTo>
                    <a:pt x="12316" y="122068"/>
                  </a:lnTo>
                  <a:lnTo>
                    <a:pt x="6959" y="112953"/>
                  </a:lnTo>
                  <a:lnTo>
                    <a:pt x="75182" y="91597"/>
                  </a:lnTo>
                  <a:lnTo>
                    <a:pt x="135206" y="69916"/>
                  </a:lnTo>
                  <a:lnTo>
                    <a:pt x="186489" y="48914"/>
                  </a:lnTo>
                  <a:lnTo>
                    <a:pt x="228491" y="29591"/>
                  </a:lnTo>
                  <a:lnTo>
                    <a:pt x="282486" y="0"/>
                  </a:lnTo>
                  <a:lnTo>
                    <a:pt x="321970" y="32423"/>
                  </a:lnTo>
                  <a:lnTo>
                    <a:pt x="320802" y="34112"/>
                  </a:lnTo>
                  <a:lnTo>
                    <a:pt x="318084" y="35064"/>
                  </a:lnTo>
                  <a:lnTo>
                    <a:pt x="315277" y="35547"/>
                  </a:lnTo>
                  <a:lnTo>
                    <a:pt x="313410" y="35877"/>
                  </a:lnTo>
                  <a:lnTo>
                    <a:pt x="312013" y="36106"/>
                  </a:lnTo>
                  <a:lnTo>
                    <a:pt x="310070" y="35953"/>
                  </a:lnTo>
                  <a:lnTo>
                    <a:pt x="289106" y="47733"/>
                  </a:lnTo>
                  <a:lnTo>
                    <a:pt x="264375" y="60390"/>
                  </a:lnTo>
                  <a:lnTo>
                    <a:pt x="238082" y="72849"/>
                  </a:lnTo>
                  <a:lnTo>
                    <a:pt x="212432" y="84035"/>
                  </a:lnTo>
                  <a:lnTo>
                    <a:pt x="230873" y="82359"/>
                  </a:lnTo>
                  <a:lnTo>
                    <a:pt x="230746" y="87325"/>
                  </a:lnTo>
                  <a:lnTo>
                    <a:pt x="228117" y="91757"/>
                  </a:lnTo>
                  <a:lnTo>
                    <a:pt x="220814" y="94018"/>
                  </a:lnTo>
                  <a:lnTo>
                    <a:pt x="224372" y="117262"/>
                  </a:lnTo>
                  <a:lnTo>
                    <a:pt x="227688" y="139345"/>
                  </a:lnTo>
                  <a:lnTo>
                    <a:pt x="230591" y="160574"/>
                  </a:lnTo>
                  <a:lnTo>
                    <a:pt x="232905" y="181254"/>
                  </a:lnTo>
                  <a:lnTo>
                    <a:pt x="386930" y="154736"/>
                  </a:lnTo>
                  <a:lnTo>
                    <a:pt x="394309" y="19913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62531" y="3821248"/>
              <a:ext cx="285115" cy="442595"/>
            </a:xfrm>
            <a:custGeom>
              <a:avLst/>
              <a:gdLst/>
              <a:ahLst/>
              <a:cxnLst/>
              <a:rect l="l" t="t" r="r" b="b"/>
              <a:pathLst>
                <a:path w="285114" h="442595">
                  <a:moveTo>
                    <a:pt x="265480" y="0"/>
                  </a:moveTo>
                  <a:lnTo>
                    <a:pt x="204711" y="6972"/>
                  </a:lnTo>
                  <a:lnTo>
                    <a:pt x="232041" y="171513"/>
                  </a:lnTo>
                  <a:lnTo>
                    <a:pt x="236430" y="213760"/>
                  </a:lnTo>
                  <a:lnTo>
                    <a:pt x="234138" y="255763"/>
                  </a:lnTo>
                  <a:lnTo>
                    <a:pt x="223011" y="297081"/>
                  </a:lnTo>
                  <a:lnTo>
                    <a:pt x="200895" y="337271"/>
                  </a:lnTo>
                  <a:lnTo>
                    <a:pt x="165634" y="375890"/>
                  </a:lnTo>
                  <a:lnTo>
                    <a:pt x="115074" y="412495"/>
                  </a:lnTo>
                  <a:lnTo>
                    <a:pt x="125311" y="418710"/>
                  </a:lnTo>
                  <a:lnTo>
                    <a:pt x="136707" y="426770"/>
                  </a:lnTo>
                  <a:lnTo>
                    <a:pt x="147519" y="435116"/>
                  </a:lnTo>
                  <a:lnTo>
                    <a:pt x="156006" y="442188"/>
                  </a:lnTo>
                  <a:lnTo>
                    <a:pt x="202657" y="407726"/>
                  </a:lnTo>
                  <a:lnTo>
                    <a:pt x="237581" y="370872"/>
                  </a:lnTo>
                  <a:lnTo>
                    <a:pt x="262030" y="331984"/>
                  </a:lnTo>
                  <a:lnTo>
                    <a:pt x="277256" y="291420"/>
                  </a:lnTo>
                  <a:lnTo>
                    <a:pt x="284510" y="249537"/>
                  </a:lnTo>
                  <a:lnTo>
                    <a:pt x="285044" y="206693"/>
                  </a:lnTo>
                  <a:lnTo>
                    <a:pt x="280111" y="163245"/>
                  </a:lnTo>
                  <a:lnTo>
                    <a:pt x="254876" y="11252"/>
                  </a:lnTo>
                  <a:lnTo>
                    <a:pt x="262635" y="8915"/>
                  </a:lnTo>
                  <a:lnTo>
                    <a:pt x="265810" y="4902"/>
                  </a:lnTo>
                  <a:lnTo>
                    <a:pt x="265480" y="0"/>
                  </a:lnTo>
                  <a:close/>
                </a:path>
                <a:path w="285114" h="442595">
                  <a:moveTo>
                    <a:pt x="60299" y="59626"/>
                  </a:moveTo>
                  <a:lnTo>
                    <a:pt x="0" y="66548"/>
                  </a:lnTo>
                  <a:lnTo>
                    <a:pt x="39103" y="302006"/>
                  </a:lnTo>
                  <a:lnTo>
                    <a:pt x="86245" y="293890"/>
                  </a:lnTo>
                  <a:lnTo>
                    <a:pt x="49225" y="70967"/>
                  </a:lnTo>
                  <a:lnTo>
                    <a:pt x="56997" y="68630"/>
                  </a:lnTo>
                  <a:lnTo>
                    <a:pt x="60566" y="64046"/>
                  </a:lnTo>
                  <a:lnTo>
                    <a:pt x="60299" y="59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77606" y="3821248"/>
              <a:ext cx="170180" cy="442595"/>
            </a:xfrm>
            <a:custGeom>
              <a:avLst/>
              <a:gdLst/>
              <a:ahLst/>
              <a:cxnLst/>
              <a:rect l="l" t="t" r="r" b="b"/>
              <a:pathLst>
                <a:path w="170180" h="442595">
                  <a:moveTo>
                    <a:pt x="150406" y="0"/>
                  </a:moveTo>
                  <a:lnTo>
                    <a:pt x="150736" y="4902"/>
                  </a:lnTo>
                  <a:lnTo>
                    <a:pt x="147561" y="8915"/>
                  </a:lnTo>
                  <a:lnTo>
                    <a:pt x="139801" y="11252"/>
                  </a:lnTo>
                  <a:lnTo>
                    <a:pt x="165036" y="163245"/>
                  </a:lnTo>
                  <a:lnTo>
                    <a:pt x="169969" y="206693"/>
                  </a:lnTo>
                  <a:lnTo>
                    <a:pt x="169435" y="249537"/>
                  </a:lnTo>
                  <a:lnTo>
                    <a:pt x="162181" y="291420"/>
                  </a:lnTo>
                  <a:lnTo>
                    <a:pt x="146955" y="331984"/>
                  </a:lnTo>
                  <a:lnTo>
                    <a:pt x="122507" y="370872"/>
                  </a:lnTo>
                  <a:lnTo>
                    <a:pt x="87583" y="407726"/>
                  </a:lnTo>
                  <a:lnTo>
                    <a:pt x="40932" y="442188"/>
                  </a:lnTo>
                  <a:lnTo>
                    <a:pt x="32445" y="435116"/>
                  </a:lnTo>
                  <a:lnTo>
                    <a:pt x="21632" y="426770"/>
                  </a:lnTo>
                  <a:lnTo>
                    <a:pt x="10237" y="418710"/>
                  </a:lnTo>
                  <a:lnTo>
                    <a:pt x="0" y="412495"/>
                  </a:lnTo>
                  <a:lnTo>
                    <a:pt x="50560" y="375890"/>
                  </a:lnTo>
                  <a:lnTo>
                    <a:pt x="85820" y="337271"/>
                  </a:lnTo>
                  <a:lnTo>
                    <a:pt x="107937" y="297081"/>
                  </a:lnTo>
                  <a:lnTo>
                    <a:pt x="119063" y="255763"/>
                  </a:lnTo>
                  <a:lnTo>
                    <a:pt x="121355" y="213760"/>
                  </a:lnTo>
                  <a:lnTo>
                    <a:pt x="116966" y="171513"/>
                  </a:lnTo>
                  <a:lnTo>
                    <a:pt x="89636" y="6972"/>
                  </a:lnTo>
                  <a:lnTo>
                    <a:pt x="150406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59356" y="3877699"/>
              <a:ext cx="92595" cy="24872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113514" y="3757874"/>
              <a:ext cx="393700" cy="449580"/>
            </a:xfrm>
            <a:custGeom>
              <a:avLst/>
              <a:gdLst/>
              <a:ahLst/>
              <a:cxnLst/>
              <a:rect l="l" t="t" r="r" b="b"/>
              <a:pathLst>
                <a:path w="393700" h="449579">
                  <a:moveTo>
                    <a:pt x="228066" y="136448"/>
                  </a:moveTo>
                  <a:lnTo>
                    <a:pt x="165404" y="140779"/>
                  </a:lnTo>
                  <a:lnTo>
                    <a:pt x="167670" y="196435"/>
                  </a:lnTo>
                  <a:lnTo>
                    <a:pt x="164164" y="249870"/>
                  </a:lnTo>
                  <a:lnTo>
                    <a:pt x="153914" y="300274"/>
                  </a:lnTo>
                  <a:lnTo>
                    <a:pt x="135944" y="346834"/>
                  </a:lnTo>
                  <a:lnTo>
                    <a:pt x="109280" y="388741"/>
                  </a:lnTo>
                  <a:lnTo>
                    <a:pt x="72948" y="425183"/>
                  </a:lnTo>
                  <a:lnTo>
                    <a:pt x="84203" y="430168"/>
                  </a:lnTo>
                  <a:lnTo>
                    <a:pt x="96340" y="436672"/>
                  </a:lnTo>
                  <a:lnTo>
                    <a:pt x="107979" y="443444"/>
                  </a:lnTo>
                  <a:lnTo>
                    <a:pt x="117741" y="449237"/>
                  </a:lnTo>
                  <a:lnTo>
                    <a:pt x="150367" y="415030"/>
                  </a:lnTo>
                  <a:lnTo>
                    <a:pt x="175722" y="376544"/>
                  </a:lnTo>
                  <a:lnTo>
                    <a:pt x="194493" y="334572"/>
                  </a:lnTo>
                  <a:lnTo>
                    <a:pt x="207367" y="289909"/>
                  </a:lnTo>
                  <a:lnTo>
                    <a:pt x="215029" y="243346"/>
                  </a:lnTo>
                  <a:lnTo>
                    <a:pt x="218116" y="196435"/>
                  </a:lnTo>
                  <a:lnTo>
                    <a:pt x="217998" y="184264"/>
                  </a:lnTo>
                  <a:lnTo>
                    <a:pt x="217462" y="147701"/>
                  </a:lnTo>
                  <a:lnTo>
                    <a:pt x="224294" y="145529"/>
                  </a:lnTo>
                  <a:lnTo>
                    <a:pt x="227939" y="141439"/>
                  </a:lnTo>
                  <a:lnTo>
                    <a:pt x="228066" y="136448"/>
                  </a:lnTo>
                  <a:close/>
                </a:path>
                <a:path w="393700" h="449579">
                  <a:moveTo>
                    <a:pt x="376848" y="55232"/>
                  </a:moveTo>
                  <a:lnTo>
                    <a:pt x="324992" y="55232"/>
                  </a:lnTo>
                  <a:lnTo>
                    <a:pt x="316320" y="84744"/>
                  </a:lnTo>
                  <a:lnTo>
                    <a:pt x="302464" y="116125"/>
                  </a:lnTo>
                  <a:lnTo>
                    <a:pt x="284211" y="147054"/>
                  </a:lnTo>
                  <a:lnTo>
                    <a:pt x="262343" y="175209"/>
                  </a:lnTo>
                  <a:lnTo>
                    <a:pt x="273468" y="179304"/>
                  </a:lnTo>
                  <a:lnTo>
                    <a:pt x="285816" y="184264"/>
                  </a:lnTo>
                  <a:lnTo>
                    <a:pt x="297684" y="189585"/>
                  </a:lnTo>
                  <a:lnTo>
                    <a:pt x="307365" y="194767"/>
                  </a:lnTo>
                  <a:lnTo>
                    <a:pt x="332562" y="157090"/>
                  </a:lnTo>
                  <a:lnTo>
                    <a:pt x="354785" y="114255"/>
                  </a:lnTo>
                  <a:lnTo>
                    <a:pt x="373025" y="68572"/>
                  </a:lnTo>
                  <a:lnTo>
                    <a:pt x="376848" y="55232"/>
                  </a:lnTo>
                  <a:close/>
                </a:path>
                <a:path w="393700" h="449579">
                  <a:moveTo>
                    <a:pt x="348957" y="0"/>
                  </a:moveTo>
                  <a:lnTo>
                    <a:pt x="343522" y="4902"/>
                  </a:lnTo>
                  <a:lnTo>
                    <a:pt x="0" y="64033"/>
                  </a:lnTo>
                  <a:lnTo>
                    <a:pt x="7607" y="109880"/>
                  </a:lnTo>
                  <a:lnTo>
                    <a:pt x="324992" y="55232"/>
                  </a:lnTo>
                  <a:lnTo>
                    <a:pt x="376848" y="55232"/>
                  </a:lnTo>
                  <a:lnTo>
                    <a:pt x="386270" y="22352"/>
                  </a:lnTo>
                  <a:lnTo>
                    <a:pt x="389305" y="20345"/>
                  </a:lnTo>
                  <a:lnTo>
                    <a:pt x="392239" y="17856"/>
                  </a:lnTo>
                  <a:lnTo>
                    <a:pt x="393166" y="14719"/>
                  </a:lnTo>
                  <a:lnTo>
                    <a:pt x="348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13514" y="3757874"/>
              <a:ext cx="393700" cy="449580"/>
            </a:xfrm>
            <a:custGeom>
              <a:avLst/>
              <a:gdLst/>
              <a:ahLst/>
              <a:cxnLst/>
              <a:rect l="l" t="t" r="r" b="b"/>
              <a:pathLst>
                <a:path w="393700" h="449579">
                  <a:moveTo>
                    <a:pt x="228066" y="136448"/>
                  </a:moveTo>
                  <a:lnTo>
                    <a:pt x="227939" y="141439"/>
                  </a:lnTo>
                  <a:lnTo>
                    <a:pt x="224294" y="145529"/>
                  </a:lnTo>
                  <a:lnTo>
                    <a:pt x="217462" y="147701"/>
                  </a:lnTo>
                  <a:lnTo>
                    <a:pt x="218165" y="195679"/>
                  </a:lnTo>
                  <a:lnTo>
                    <a:pt x="215029" y="243346"/>
                  </a:lnTo>
                  <a:lnTo>
                    <a:pt x="207367" y="289909"/>
                  </a:lnTo>
                  <a:lnTo>
                    <a:pt x="194493" y="334572"/>
                  </a:lnTo>
                  <a:lnTo>
                    <a:pt x="175722" y="376544"/>
                  </a:lnTo>
                  <a:lnTo>
                    <a:pt x="150367" y="415030"/>
                  </a:lnTo>
                  <a:lnTo>
                    <a:pt x="117741" y="449237"/>
                  </a:lnTo>
                  <a:lnTo>
                    <a:pt x="107979" y="443444"/>
                  </a:lnTo>
                  <a:lnTo>
                    <a:pt x="96340" y="436672"/>
                  </a:lnTo>
                  <a:lnTo>
                    <a:pt x="84203" y="430168"/>
                  </a:lnTo>
                  <a:lnTo>
                    <a:pt x="72948" y="425183"/>
                  </a:lnTo>
                  <a:lnTo>
                    <a:pt x="109280" y="388741"/>
                  </a:lnTo>
                  <a:lnTo>
                    <a:pt x="135944" y="346834"/>
                  </a:lnTo>
                  <a:lnTo>
                    <a:pt x="153914" y="300274"/>
                  </a:lnTo>
                  <a:lnTo>
                    <a:pt x="164164" y="249870"/>
                  </a:lnTo>
                  <a:lnTo>
                    <a:pt x="167670" y="196435"/>
                  </a:lnTo>
                  <a:lnTo>
                    <a:pt x="165404" y="140779"/>
                  </a:lnTo>
                  <a:lnTo>
                    <a:pt x="228066" y="136448"/>
                  </a:lnTo>
                  <a:close/>
                </a:path>
                <a:path w="393700" h="449579">
                  <a:moveTo>
                    <a:pt x="393166" y="14719"/>
                  </a:moveTo>
                  <a:lnTo>
                    <a:pt x="392239" y="17856"/>
                  </a:lnTo>
                  <a:lnTo>
                    <a:pt x="389305" y="20345"/>
                  </a:lnTo>
                  <a:lnTo>
                    <a:pt x="386270" y="22352"/>
                  </a:lnTo>
                  <a:lnTo>
                    <a:pt x="373025" y="68572"/>
                  </a:lnTo>
                  <a:lnTo>
                    <a:pt x="354785" y="114255"/>
                  </a:lnTo>
                  <a:lnTo>
                    <a:pt x="332562" y="157090"/>
                  </a:lnTo>
                  <a:lnTo>
                    <a:pt x="307365" y="194767"/>
                  </a:lnTo>
                  <a:lnTo>
                    <a:pt x="297684" y="189585"/>
                  </a:lnTo>
                  <a:lnTo>
                    <a:pt x="285816" y="184264"/>
                  </a:lnTo>
                  <a:lnTo>
                    <a:pt x="273468" y="179304"/>
                  </a:lnTo>
                  <a:lnTo>
                    <a:pt x="262343" y="175209"/>
                  </a:lnTo>
                  <a:lnTo>
                    <a:pt x="284211" y="147054"/>
                  </a:lnTo>
                  <a:lnTo>
                    <a:pt x="302464" y="116125"/>
                  </a:lnTo>
                  <a:lnTo>
                    <a:pt x="316320" y="84744"/>
                  </a:lnTo>
                  <a:lnTo>
                    <a:pt x="324992" y="55232"/>
                  </a:lnTo>
                  <a:lnTo>
                    <a:pt x="7607" y="109880"/>
                  </a:lnTo>
                  <a:lnTo>
                    <a:pt x="0" y="64033"/>
                  </a:lnTo>
                  <a:lnTo>
                    <a:pt x="343522" y="4902"/>
                  </a:lnTo>
                  <a:lnTo>
                    <a:pt x="348957" y="0"/>
                  </a:lnTo>
                  <a:lnTo>
                    <a:pt x="393166" y="1471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14090" y="3670978"/>
              <a:ext cx="401320" cy="469900"/>
            </a:xfrm>
            <a:custGeom>
              <a:avLst/>
              <a:gdLst/>
              <a:ahLst/>
              <a:cxnLst/>
              <a:rect l="l" t="t" r="r" b="b"/>
              <a:pathLst>
                <a:path w="401319" h="469900">
                  <a:moveTo>
                    <a:pt x="60972" y="358495"/>
                  </a:moveTo>
                  <a:lnTo>
                    <a:pt x="9613" y="364363"/>
                  </a:lnTo>
                  <a:lnTo>
                    <a:pt x="27076" y="469544"/>
                  </a:lnTo>
                  <a:lnTo>
                    <a:pt x="67690" y="462559"/>
                  </a:lnTo>
                  <a:lnTo>
                    <a:pt x="64007" y="440372"/>
                  </a:lnTo>
                  <a:lnTo>
                    <a:pt x="271425" y="404660"/>
                  </a:lnTo>
                  <a:lnTo>
                    <a:pt x="58077" y="404660"/>
                  </a:lnTo>
                  <a:lnTo>
                    <a:pt x="51981" y="367969"/>
                  </a:lnTo>
                  <a:lnTo>
                    <a:pt x="58750" y="365328"/>
                  </a:lnTo>
                  <a:lnTo>
                    <a:pt x="61150" y="362445"/>
                  </a:lnTo>
                  <a:lnTo>
                    <a:pt x="60972" y="358495"/>
                  </a:lnTo>
                  <a:close/>
                </a:path>
                <a:path w="401319" h="469900">
                  <a:moveTo>
                    <a:pt x="392952" y="293878"/>
                  </a:moveTo>
                  <a:lnTo>
                    <a:pt x="349821" y="293878"/>
                  </a:lnTo>
                  <a:lnTo>
                    <a:pt x="351874" y="330292"/>
                  </a:lnTo>
                  <a:lnTo>
                    <a:pt x="351988" y="356106"/>
                  </a:lnTo>
                  <a:lnTo>
                    <a:pt x="324187" y="391557"/>
                  </a:lnTo>
                  <a:lnTo>
                    <a:pt x="284670" y="395922"/>
                  </a:lnTo>
                  <a:lnTo>
                    <a:pt x="290405" y="404158"/>
                  </a:lnTo>
                  <a:lnTo>
                    <a:pt x="295568" y="413839"/>
                  </a:lnTo>
                  <a:lnTo>
                    <a:pt x="299724" y="423972"/>
                  </a:lnTo>
                  <a:lnTo>
                    <a:pt x="302437" y="433565"/>
                  </a:lnTo>
                  <a:lnTo>
                    <a:pt x="319592" y="431292"/>
                  </a:lnTo>
                  <a:lnTo>
                    <a:pt x="369206" y="420020"/>
                  </a:lnTo>
                  <a:lnTo>
                    <a:pt x="392950" y="388343"/>
                  </a:lnTo>
                  <a:lnTo>
                    <a:pt x="395574" y="362445"/>
                  </a:lnTo>
                  <a:lnTo>
                    <a:pt x="395532" y="356106"/>
                  </a:lnTo>
                  <a:lnTo>
                    <a:pt x="394997" y="322695"/>
                  </a:lnTo>
                  <a:lnTo>
                    <a:pt x="392952" y="293878"/>
                  </a:lnTo>
                  <a:close/>
                </a:path>
                <a:path w="401319" h="469900">
                  <a:moveTo>
                    <a:pt x="169443" y="329399"/>
                  </a:moveTo>
                  <a:lnTo>
                    <a:pt x="117068" y="334949"/>
                  </a:lnTo>
                  <a:lnTo>
                    <a:pt x="126682" y="392849"/>
                  </a:lnTo>
                  <a:lnTo>
                    <a:pt x="58077" y="404660"/>
                  </a:lnTo>
                  <a:lnTo>
                    <a:pt x="271425" y="404660"/>
                  </a:lnTo>
                  <a:lnTo>
                    <a:pt x="283375" y="402602"/>
                  </a:lnTo>
                  <a:lnTo>
                    <a:pt x="280578" y="385775"/>
                  </a:lnTo>
                  <a:lnTo>
                    <a:pt x="167767" y="385775"/>
                  </a:lnTo>
                  <a:lnTo>
                    <a:pt x="159981" y="338975"/>
                  </a:lnTo>
                  <a:lnTo>
                    <a:pt x="167284" y="336715"/>
                  </a:lnTo>
                  <a:lnTo>
                    <a:pt x="169608" y="333349"/>
                  </a:lnTo>
                  <a:lnTo>
                    <a:pt x="169443" y="329399"/>
                  </a:lnTo>
                  <a:close/>
                </a:path>
                <a:path w="401319" h="469900">
                  <a:moveTo>
                    <a:pt x="280187" y="319760"/>
                  </a:moveTo>
                  <a:lnTo>
                    <a:pt x="228282" y="325234"/>
                  </a:lnTo>
                  <a:lnTo>
                    <a:pt x="236372" y="373976"/>
                  </a:lnTo>
                  <a:lnTo>
                    <a:pt x="167767" y="385775"/>
                  </a:lnTo>
                  <a:lnTo>
                    <a:pt x="280578" y="385775"/>
                  </a:lnTo>
                  <a:lnTo>
                    <a:pt x="271106" y="328777"/>
                  </a:lnTo>
                  <a:lnTo>
                    <a:pt x="277952" y="326605"/>
                  </a:lnTo>
                  <a:lnTo>
                    <a:pt x="280352" y="323723"/>
                  </a:lnTo>
                  <a:lnTo>
                    <a:pt x="280187" y="319760"/>
                  </a:lnTo>
                  <a:close/>
                </a:path>
                <a:path w="401319" h="469900">
                  <a:moveTo>
                    <a:pt x="113766" y="0"/>
                  </a:moveTo>
                  <a:lnTo>
                    <a:pt x="106883" y="42392"/>
                  </a:lnTo>
                  <a:lnTo>
                    <a:pt x="0" y="60794"/>
                  </a:lnTo>
                  <a:lnTo>
                    <a:pt x="47358" y="345948"/>
                  </a:lnTo>
                  <a:lnTo>
                    <a:pt x="290214" y="304139"/>
                  </a:lnTo>
                  <a:lnTo>
                    <a:pt x="85547" y="304139"/>
                  </a:lnTo>
                  <a:lnTo>
                    <a:pt x="80505" y="273735"/>
                  </a:lnTo>
                  <a:lnTo>
                    <a:pt x="282294" y="239001"/>
                  </a:lnTo>
                  <a:lnTo>
                    <a:pt x="74726" y="239001"/>
                  </a:lnTo>
                  <a:lnTo>
                    <a:pt x="70002" y="210527"/>
                  </a:lnTo>
                  <a:lnTo>
                    <a:pt x="257754" y="178206"/>
                  </a:lnTo>
                  <a:lnTo>
                    <a:pt x="64630" y="178206"/>
                  </a:lnTo>
                  <a:lnTo>
                    <a:pt x="59334" y="146354"/>
                  </a:lnTo>
                  <a:lnTo>
                    <a:pt x="230278" y="116928"/>
                  </a:lnTo>
                  <a:lnTo>
                    <a:pt x="54457" y="116928"/>
                  </a:lnTo>
                  <a:lnTo>
                    <a:pt x="49326" y="86042"/>
                  </a:lnTo>
                  <a:lnTo>
                    <a:pt x="255155" y="50609"/>
                  </a:lnTo>
                  <a:lnTo>
                    <a:pt x="300759" y="50609"/>
                  </a:lnTo>
                  <a:lnTo>
                    <a:pt x="298059" y="34353"/>
                  </a:lnTo>
                  <a:lnTo>
                    <a:pt x="153555" y="34353"/>
                  </a:lnTo>
                  <a:lnTo>
                    <a:pt x="156002" y="27551"/>
                  </a:lnTo>
                  <a:lnTo>
                    <a:pt x="158327" y="20815"/>
                  </a:lnTo>
                  <a:lnTo>
                    <a:pt x="160438" y="14393"/>
                  </a:lnTo>
                  <a:lnTo>
                    <a:pt x="162242" y="8534"/>
                  </a:lnTo>
                  <a:lnTo>
                    <a:pt x="168224" y="7023"/>
                  </a:lnTo>
                  <a:lnTo>
                    <a:pt x="171170" y="4533"/>
                  </a:lnTo>
                  <a:lnTo>
                    <a:pt x="171996" y="914"/>
                  </a:lnTo>
                  <a:lnTo>
                    <a:pt x="113766" y="0"/>
                  </a:lnTo>
                  <a:close/>
                </a:path>
                <a:path w="401319" h="469900">
                  <a:moveTo>
                    <a:pt x="365899" y="254889"/>
                  </a:moveTo>
                  <a:lnTo>
                    <a:pt x="356260" y="257543"/>
                  </a:lnTo>
                  <a:lnTo>
                    <a:pt x="85547" y="304139"/>
                  </a:lnTo>
                  <a:lnTo>
                    <a:pt x="290214" y="304139"/>
                  </a:lnTo>
                  <a:lnTo>
                    <a:pt x="349821" y="293878"/>
                  </a:lnTo>
                  <a:lnTo>
                    <a:pt x="392952" y="293878"/>
                  </a:lnTo>
                  <a:lnTo>
                    <a:pt x="391109" y="267919"/>
                  </a:lnTo>
                  <a:lnTo>
                    <a:pt x="391528" y="258914"/>
                  </a:lnTo>
                  <a:lnTo>
                    <a:pt x="391363" y="254965"/>
                  </a:lnTo>
                  <a:lnTo>
                    <a:pt x="365899" y="254889"/>
                  </a:lnTo>
                  <a:close/>
                </a:path>
                <a:path w="401319" h="469900">
                  <a:moveTo>
                    <a:pt x="395376" y="183807"/>
                  </a:moveTo>
                  <a:lnTo>
                    <a:pt x="74726" y="239001"/>
                  </a:lnTo>
                  <a:lnTo>
                    <a:pt x="282294" y="239001"/>
                  </a:lnTo>
                  <a:lnTo>
                    <a:pt x="401154" y="218541"/>
                  </a:lnTo>
                  <a:lnTo>
                    <a:pt x="395376" y="183807"/>
                  </a:lnTo>
                  <a:close/>
                </a:path>
                <a:path w="401319" h="469900">
                  <a:moveTo>
                    <a:pt x="310776" y="110921"/>
                  </a:moveTo>
                  <a:lnTo>
                    <a:pt x="265176" y="110921"/>
                  </a:lnTo>
                  <a:lnTo>
                    <a:pt x="270471" y="142773"/>
                  </a:lnTo>
                  <a:lnTo>
                    <a:pt x="64630" y="178206"/>
                  </a:lnTo>
                  <a:lnTo>
                    <a:pt x="257754" y="178206"/>
                  </a:lnTo>
                  <a:lnTo>
                    <a:pt x="320166" y="167462"/>
                  </a:lnTo>
                  <a:lnTo>
                    <a:pt x="310776" y="110921"/>
                  </a:lnTo>
                  <a:close/>
                </a:path>
                <a:path w="401319" h="469900">
                  <a:moveTo>
                    <a:pt x="300759" y="50609"/>
                  </a:moveTo>
                  <a:lnTo>
                    <a:pt x="255155" y="50609"/>
                  </a:lnTo>
                  <a:lnTo>
                    <a:pt x="260286" y="81495"/>
                  </a:lnTo>
                  <a:lnTo>
                    <a:pt x="54457" y="116928"/>
                  </a:lnTo>
                  <a:lnTo>
                    <a:pt x="230278" y="116928"/>
                  </a:lnTo>
                  <a:lnTo>
                    <a:pt x="265176" y="110921"/>
                  </a:lnTo>
                  <a:lnTo>
                    <a:pt x="310776" y="110921"/>
                  </a:lnTo>
                  <a:lnTo>
                    <a:pt x="300759" y="50609"/>
                  </a:lnTo>
                  <a:close/>
                </a:path>
                <a:path w="401319" h="469900">
                  <a:moveTo>
                    <a:pt x="294043" y="10172"/>
                  </a:moveTo>
                  <a:lnTo>
                    <a:pt x="153555" y="34353"/>
                  </a:lnTo>
                  <a:lnTo>
                    <a:pt x="298059" y="34353"/>
                  </a:lnTo>
                  <a:lnTo>
                    <a:pt x="294043" y="10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60242" y="3718412"/>
              <a:ext cx="227495" cy="13394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614090" y="3670978"/>
              <a:ext cx="401320" cy="469900"/>
            </a:xfrm>
            <a:custGeom>
              <a:avLst/>
              <a:gdLst/>
              <a:ahLst/>
              <a:cxnLst/>
              <a:rect l="l" t="t" r="r" b="b"/>
              <a:pathLst>
                <a:path w="401319" h="469900">
                  <a:moveTo>
                    <a:pt x="228282" y="325234"/>
                  </a:moveTo>
                  <a:lnTo>
                    <a:pt x="280187" y="319760"/>
                  </a:lnTo>
                  <a:lnTo>
                    <a:pt x="280352" y="323723"/>
                  </a:lnTo>
                  <a:lnTo>
                    <a:pt x="277952" y="326605"/>
                  </a:lnTo>
                  <a:lnTo>
                    <a:pt x="271106" y="328777"/>
                  </a:lnTo>
                  <a:lnTo>
                    <a:pt x="283375" y="402602"/>
                  </a:lnTo>
                  <a:lnTo>
                    <a:pt x="64007" y="440372"/>
                  </a:lnTo>
                  <a:lnTo>
                    <a:pt x="67690" y="462559"/>
                  </a:lnTo>
                  <a:lnTo>
                    <a:pt x="27076" y="469544"/>
                  </a:lnTo>
                  <a:lnTo>
                    <a:pt x="9613" y="364363"/>
                  </a:lnTo>
                  <a:lnTo>
                    <a:pt x="60972" y="358495"/>
                  </a:lnTo>
                  <a:lnTo>
                    <a:pt x="61150" y="362445"/>
                  </a:lnTo>
                  <a:lnTo>
                    <a:pt x="58750" y="365328"/>
                  </a:lnTo>
                  <a:lnTo>
                    <a:pt x="51981" y="367969"/>
                  </a:lnTo>
                  <a:lnTo>
                    <a:pt x="58077" y="404660"/>
                  </a:lnTo>
                  <a:lnTo>
                    <a:pt x="126682" y="392849"/>
                  </a:lnTo>
                  <a:lnTo>
                    <a:pt x="117068" y="334949"/>
                  </a:lnTo>
                  <a:lnTo>
                    <a:pt x="169443" y="329399"/>
                  </a:lnTo>
                  <a:lnTo>
                    <a:pt x="169608" y="333349"/>
                  </a:lnTo>
                  <a:lnTo>
                    <a:pt x="167284" y="336715"/>
                  </a:lnTo>
                  <a:lnTo>
                    <a:pt x="159981" y="338975"/>
                  </a:lnTo>
                  <a:lnTo>
                    <a:pt x="167767" y="385775"/>
                  </a:lnTo>
                  <a:lnTo>
                    <a:pt x="236372" y="373976"/>
                  </a:lnTo>
                  <a:lnTo>
                    <a:pt x="228282" y="325234"/>
                  </a:lnTo>
                  <a:close/>
                </a:path>
                <a:path w="401319" h="469900">
                  <a:moveTo>
                    <a:pt x="401154" y="218541"/>
                  </a:moveTo>
                  <a:lnTo>
                    <a:pt x="80505" y="273735"/>
                  </a:lnTo>
                  <a:lnTo>
                    <a:pt x="85547" y="304139"/>
                  </a:lnTo>
                  <a:lnTo>
                    <a:pt x="356260" y="257543"/>
                  </a:lnTo>
                  <a:lnTo>
                    <a:pt x="365899" y="254889"/>
                  </a:lnTo>
                  <a:lnTo>
                    <a:pt x="391363" y="254965"/>
                  </a:lnTo>
                  <a:lnTo>
                    <a:pt x="391528" y="258914"/>
                  </a:lnTo>
                  <a:lnTo>
                    <a:pt x="391325" y="263410"/>
                  </a:lnTo>
                  <a:lnTo>
                    <a:pt x="391109" y="267919"/>
                  </a:lnTo>
                  <a:lnTo>
                    <a:pt x="394997" y="322695"/>
                  </a:lnTo>
                  <a:lnTo>
                    <a:pt x="395625" y="361935"/>
                  </a:lnTo>
                  <a:lnTo>
                    <a:pt x="386930" y="404622"/>
                  </a:lnTo>
                  <a:lnTo>
                    <a:pt x="335280" y="428904"/>
                  </a:lnTo>
                  <a:lnTo>
                    <a:pt x="302437" y="433565"/>
                  </a:lnTo>
                  <a:lnTo>
                    <a:pt x="299724" y="423972"/>
                  </a:lnTo>
                  <a:lnTo>
                    <a:pt x="295568" y="413839"/>
                  </a:lnTo>
                  <a:lnTo>
                    <a:pt x="290405" y="404158"/>
                  </a:lnTo>
                  <a:lnTo>
                    <a:pt x="284670" y="395922"/>
                  </a:lnTo>
                  <a:lnTo>
                    <a:pt x="299811" y="394746"/>
                  </a:lnTo>
                  <a:lnTo>
                    <a:pt x="339216" y="389013"/>
                  </a:lnTo>
                  <a:lnTo>
                    <a:pt x="351988" y="356106"/>
                  </a:lnTo>
                  <a:lnTo>
                    <a:pt x="351874" y="330292"/>
                  </a:lnTo>
                  <a:lnTo>
                    <a:pt x="349821" y="293878"/>
                  </a:lnTo>
                  <a:lnTo>
                    <a:pt x="47358" y="345948"/>
                  </a:lnTo>
                  <a:lnTo>
                    <a:pt x="0" y="60794"/>
                  </a:lnTo>
                  <a:lnTo>
                    <a:pt x="106883" y="42392"/>
                  </a:lnTo>
                  <a:lnTo>
                    <a:pt x="113766" y="0"/>
                  </a:lnTo>
                  <a:lnTo>
                    <a:pt x="171996" y="914"/>
                  </a:lnTo>
                  <a:lnTo>
                    <a:pt x="171170" y="4533"/>
                  </a:lnTo>
                  <a:lnTo>
                    <a:pt x="168224" y="7023"/>
                  </a:lnTo>
                  <a:lnTo>
                    <a:pt x="162242" y="8534"/>
                  </a:lnTo>
                  <a:lnTo>
                    <a:pt x="160438" y="14393"/>
                  </a:lnTo>
                  <a:lnTo>
                    <a:pt x="158327" y="20815"/>
                  </a:lnTo>
                  <a:lnTo>
                    <a:pt x="156002" y="27551"/>
                  </a:lnTo>
                  <a:lnTo>
                    <a:pt x="153555" y="34353"/>
                  </a:lnTo>
                  <a:lnTo>
                    <a:pt x="294043" y="10172"/>
                  </a:lnTo>
                  <a:lnTo>
                    <a:pt x="320166" y="167462"/>
                  </a:lnTo>
                  <a:lnTo>
                    <a:pt x="70002" y="210527"/>
                  </a:lnTo>
                  <a:lnTo>
                    <a:pt x="74726" y="239001"/>
                  </a:lnTo>
                  <a:lnTo>
                    <a:pt x="395376" y="183807"/>
                  </a:lnTo>
                  <a:lnTo>
                    <a:pt x="401154" y="218541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07907" y="4049716"/>
              <a:ext cx="314960" cy="372110"/>
            </a:xfrm>
            <a:custGeom>
              <a:avLst/>
              <a:gdLst/>
              <a:ahLst/>
              <a:cxnLst/>
              <a:rect l="l" t="t" r="r" b="b"/>
              <a:pathLst>
                <a:path w="314959" h="372110">
                  <a:moveTo>
                    <a:pt x="0" y="328142"/>
                  </a:moveTo>
                  <a:lnTo>
                    <a:pt x="44487" y="302219"/>
                  </a:lnTo>
                  <a:lnTo>
                    <a:pt x="85407" y="274285"/>
                  </a:lnTo>
                  <a:lnTo>
                    <a:pt x="122721" y="244073"/>
                  </a:lnTo>
                  <a:lnTo>
                    <a:pt x="156386" y="211315"/>
                  </a:lnTo>
                  <a:lnTo>
                    <a:pt x="186364" y="175745"/>
                  </a:lnTo>
                  <a:lnTo>
                    <a:pt x="212613" y="137096"/>
                  </a:lnTo>
                  <a:lnTo>
                    <a:pt x="235095" y="95099"/>
                  </a:lnTo>
                  <a:lnTo>
                    <a:pt x="253768" y="49490"/>
                  </a:lnTo>
                  <a:lnTo>
                    <a:pt x="268592" y="0"/>
                  </a:lnTo>
                  <a:lnTo>
                    <a:pt x="278692" y="6022"/>
                  </a:lnTo>
                  <a:lnTo>
                    <a:pt x="291241" y="12734"/>
                  </a:lnTo>
                  <a:lnTo>
                    <a:pt x="303902" y="19052"/>
                  </a:lnTo>
                  <a:lnTo>
                    <a:pt x="314337" y="23888"/>
                  </a:lnTo>
                  <a:lnTo>
                    <a:pt x="299013" y="72642"/>
                  </a:lnTo>
                  <a:lnTo>
                    <a:pt x="279674" y="118405"/>
                  </a:lnTo>
                  <a:lnTo>
                    <a:pt x="256510" y="161214"/>
                  </a:lnTo>
                  <a:lnTo>
                    <a:pt x="229708" y="201107"/>
                  </a:lnTo>
                  <a:lnTo>
                    <a:pt x="199456" y="238121"/>
                  </a:lnTo>
                  <a:lnTo>
                    <a:pt x="165942" y="272295"/>
                  </a:lnTo>
                  <a:lnTo>
                    <a:pt x="129355" y="303667"/>
                  </a:lnTo>
                  <a:lnTo>
                    <a:pt x="89883" y="332273"/>
                  </a:lnTo>
                  <a:lnTo>
                    <a:pt x="47713" y="358152"/>
                  </a:lnTo>
                  <a:lnTo>
                    <a:pt x="49834" y="362254"/>
                  </a:lnTo>
                  <a:lnTo>
                    <a:pt x="47993" y="368503"/>
                  </a:lnTo>
                  <a:lnTo>
                    <a:pt x="43726" y="371728"/>
                  </a:lnTo>
                  <a:lnTo>
                    <a:pt x="0" y="328142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2937" y="4015908"/>
              <a:ext cx="156972" cy="8371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9764" y="4144394"/>
              <a:ext cx="155689" cy="8092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762531" y="3821248"/>
              <a:ext cx="285115" cy="442595"/>
            </a:xfrm>
            <a:custGeom>
              <a:avLst/>
              <a:gdLst/>
              <a:ahLst/>
              <a:cxnLst/>
              <a:rect l="l" t="t" r="r" b="b"/>
              <a:pathLst>
                <a:path w="285114" h="442595">
                  <a:moveTo>
                    <a:pt x="265480" y="0"/>
                  </a:moveTo>
                  <a:lnTo>
                    <a:pt x="265810" y="4902"/>
                  </a:lnTo>
                  <a:lnTo>
                    <a:pt x="262635" y="8915"/>
                  </a:lnTo>
                  <a:lnTo>
                    <a:pt x="254876" y="11252"/>
                  </a:lnTo>
                  <a:lnTo>
                    <a:pt x="280111" y="163245"/>
                  </a:lnTo>
                  <a:lnTo>
                    <a:pt x="285044" y="206693"/>
                  </a:lnTo>
                  <a:lnTo>
                    <a:pt x="284510" y="249537"/>
                  </a:lnTo>
                  <a:lnTo>
                    <a:pt x="277256" y="291420"/>
                  </a:lnTo>
                  <a:lnTo>
                    <a:pt x="262030" y="331984"/>
                  </a:lnTo>
                  <a:lnTo>
                    <a:pt x="237581" y="370872"/>
                  </a:lnTo>
                  <a:lnTo>
                    <a:pt x="202657" y="407726"/>
                  </a:lnTo>
                  <a:lnTo>
                    <a:pt x="156006" y="442188"/>
                  </a:lnTo>
                  <a:lnTo>
                    <a:pt x="147519" y="435116"/>
                  </a:lnTo>
                  <a:lnTo>
                    <a:pt x="136707" y="426770"/>
                  </a:lnTo>
                  <a:lnTo>
                    <a:pt x="125311" y="418710"/>
                  </a:lnTo>
                  <a:lnTo>
                    <a:pt x="115074" y="412495"/>
                  </a:lnTo>
                  <a:lnTo>
                    <a:pt x="165634" y="375890"/>
                  </a:lnTo>
                  <a:lnTo>
                    <a:pt x="200895" y="337271"/>
                  </a:lnTo>
                  <a:lnTo>
                    <a:pt x="223011" y="297081"/>
                  </a:lnTo>
                  <a:lnTo>
                    <a:pt x="234138" y="255763"/>
                  </a:lnTo>
                  <a:lnTo>
                    <a:pt x="236430" y="213760"/>
                  </a:lnTo>
                  <a:lnTo>
                    <a:pt x="232041" y="171513"/>
                  </a:lnTo>
                  <a:lnTo>
                    <a:pt x="204711" y="6972"/>
                  </a:lnTo>
                  <a:lnTo>
                    <a:pt x="265480" y="0"/>
                  </a:lnTo>
                  <a:close/>
                </a:path>
                <a:path w="285114" h="442595">
                  <a:moveTo>
                    <a:pt x="39103" y="302006"/>
                  </a:moveTo>
                  <a:lnTo>
                    <a:pt x="0" y="66548"/>
                  </a:lnTo>
                  <a:lnTo>
                    <a:pt x="60299" y="59626"/>
                  </a:lnTo>
                  <a:lnTo>
                    <a:pt x="60566" y="64046"/>
                  </a:lnTo>
                  <a:lnTo>
                    <a:pt x="56997" y="68630"/>
                  </a:lnTo>
                  <a:lnTo>
                    <a:pt x="49225" y="70967"/>
                  </a:lnTo>
                  <a:lnTo>
                    <a:pt x="86245" y="293890"/>
                  </a:lnTo>
                  <a:lnTo>
                    <a:pt x="39103" y="302006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86463" y="3894322"/>
              <a:ext cx="155575" cy="313055"/>
            </a:xfrm>
            <a:custGeom>
              <a:avLst/>
              <a:gdLst/>
              <a:ahLst/>
              <a:cxnLst/>
              <a:rect l="l" t="t" r="r" b="b"/>
              <a:pathLst>
                <a:path w="155575" h="313054">
                  <a:moveTo>
                    <a:pt x="155117" y="0"/>
                  </a:moveTo>
                  <a:lnTo>
                    <a:pt x="154990" y="4991"/>
                  </a:lnTo>
                  <a:lnTo>
                    <a:pt x="151345" y="9080"/>
                  </a:lnTo>
                  <a:lnTo>
                    <a:pt x="144513" y="11252"/>
                  </a:lnTo>
                  <a:lnTo>
                    <a:pt x="145216" y="59230"/>
                  </a:lnTo>
                  <a:lnTo>
                    <a:pt x="142080" y="106898"/>
                  </a:lnTo>
                  <a:lnTo>
                    <a:pt x="134418" y="153460"/>
                  </a:lnTo>
                  <a:lnTo>
                    <a:pt x="121545" y="198124"/>
                  </a:lnTo>
                  <a:lnTo>
                    <a:pt x="102773" y="240095"/>
                  </a:lnTo>
                  <a:lnTo>
                    <a:pt x="77418" y="278581"/>
                  </a:lnTo>
                  <a:lnTo>
                    <a:pt x="44792" y="312788"/>
                  </a:lnTo>
                  <a:lnTo>
                    <a:pt x="35031" y="306995"/>
                  </a:lnTo>
                  <a:lnTo>
                    <a:pt x="23391" y="300223"/>
                  </a:lnTo>
                  <a:lnTo>
                    <a:pt x="11254" y="293719"/>
                  </a:lnTo>
                  <a:lnTo>
                    <a:pt x="0" y="288734"/>
                  </a:lnTo>
                  <a:lnTo>
                    <a:pt x="36331" y="252292"/>
                  </a:lnTo>
                  <a:lnTo>
                    <a:pt x="62995" y="210385"/>
                  </a:lnTo>
                  <a:lnTo>
                    <a:pt x="80965" y="163825"/>
                  </a:lnTo>
                  <a:lnTo>
                    <a:pt x="91216" y="113421"/>
                  </a:lnTo>
                  <a:lnTo>
                    <a:pt x="94721" y="59986"/>
                  </a:lnTo>
                  <a:lnTo>
                    <a:pt x="92455" y="4330"/>
                  </a:lnTo>
                  <a:lnTo>
                    <a:pt x="155117" y="0"/>
                  </a:lnTo>
                  <a:close/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9333" y="3883888"/>
              <a:ext cx="407009" cy="46978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57067" y="3715237"/>
              <a:ext cx="233845" cy="14029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623704" y="3990739"/>
              <a:ext cx="274320" cy="149860"/>
            </a:xfrm>
            <a:custGeom>
              <a:avLst/>
              <a:gdLst/>
              <a:ahLst/>
              <a:cxnLst/>
              <a:rect l="l" t="t" r="r" b="b"/>
              <a:pathLst>
                <a:path w="274319" h="149860">
                  <a:moveTo>
                    <a:pt x="218668" y="5473"/>
                  </a:moveTo>
                  <a:lnTo>
                    <a:pt x="270573" y="0"/>
                  </a:lnTo>
                  <a:lnTo>
                    <a:pt x="270738" y="3962"/>
                  </a:lnTo>
                  <a:lnTo>
                    <a:pt x="268338" y="6845"/>
                  </a:lnTo>
                  <a:lnTo>
                    <a:pt x="261492" y="9017"/>
                  </a:lnTo>
                  <a:lnTo>
                    <a:pt x="273761" y="82842"/>
                  </a:lnTo>
                  <a:lnTo>
                    <a:pt x="54394" y="120611"/>
                  </a:lnTo>
                  <a:lnTo>
                    <a:pt x="58077" y="142798"/>
                  </a:lnTo>
                  <a:lnTo>
                    <a:pt x="17462" y="149783"/>
                  </a:lnTo>
                  <a:lnTo>
                    <a:pt x="0" y="44602"/>
                  </a:lnTo>
                  <a:lnTo>
                    <a:pt x="51358" y="38735"/>
                  </a:lnTo>
                  <a:lnTo>
                    <a:pt x="51536" y="42684"/>
                  </a:lnTo>
                  <a:lnTo>
                    <a:pt x="49136" y="45567"/>
                  </a:lnTo>
                  <a:lnTo>
                    <a:pt x="42367" y="48209"/>
                  </a:lnTo>
                  <a:lnTo>
                    <a:pt x="48463" y="84899"/>
                  </a:lnTo>
                  <a:lnTo>
                    <a:pt x="117068" y="73088"/>
                  </a:lnTo>
                  <a:lnTo>
                    <a:pt x="107454" y="15189"/>
                  </a:lnTo>
                  <a:lnTo>
                    <a:pt x="159829" y="9639"/>
                  </a:lnTo>
                  <a:lnTo>
                    <a:pt x="159994" y="13589"/>
                  </a:lnTo>
                  <a:lnTo>
                    <a:pt x="157670" y="16954"/>
                  </a:lnTo>
                  <a:lnTo>
                    <a:pt x="150367" y="19215"/>
                  </a:lnTo>
                  <a:lnTo>
                    <a:pt x="158153" y="66014"/>
                  </a:lnTo>
                  <a:lnTo>
                    <a:pt x="226758" y="54216"/>
                  </a:lnTo>
                  <a:lnTo>
                    <a:pt x="218668" y="5473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6117" y="4022255"/>
              <a:ext cx="386130" cy="39918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07164" y="3751524"/>
              <a:ext cx="405866" cy="45559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62531" y="3821252"/>
              <a:ext cx="285044" cy="44218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07740" y="3664628"/>
              <a:ext cx="413854" cy="47590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48327" y="3646850"/>
              <a:ext cx="798700" cy="4074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22895" y="4372336"/>
              <a:ext cx="1529416" cy="34550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9968" y="3321090"/>
              <a:ext cx="2120699" cy="47506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936627" y="3233811"/>
              <a:ext cx="125730" cy="274320"/>
            </a:xfrm>
            <a:custGeom>
              <a:avLst/>
              <a:gdLst/>
              <a:ahLst/>
              <a:cxnLst/>
              <a:rect l="l" t="t" r="r" b="b"/>
              <a:pathLst>
                <a:path w="125730" h="274320">
                  <a:moveTo>
                    <a:pt x="125387" y="0"/>
                  </a:moveTo>
                  <a:lnTo>
                    <a:pt x="0" y="273812"/>
                  </a:lnTo>
                </a:path>
              </a:pathLst>
            </a:custGeom>
            <a:ln w="9525">
              <a:solidFill>
                <a:srgbClr val="3B2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958529" y="9949350"/>
            <a:ext cx="3813175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422400" algn="l"/>
              </a:tabLst>
            </a:pPr>
            <a:r>
              <a:rPr sz="21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1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sng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eiryo UI"/>
                <a:cs typeface="Meiryo UI"/>
              </a:rPr>
              <a:t>参考上代</a:t>
            </a:r>
            <a:r>
              <a:rPr sz="2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eiryo UI"/>
                <a:cs typeface="Meiryo UI"/>
              </a:rPr>
              <a:t>	</a:t>
            </a:r>
            <a:r>
              <a:rPr sz="31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eiryo UI"/>
                <a:cs typeface="Meiryo UI"/>
              </a:rPr>
              <a:t>70</a:t>
            </a:r>
            <a:r>
              <a:rPr sz="31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eiryo UI"/>
                <a:cs typeface="Meiryo UI"/>
              </a:rPr>
              <a:t>0</a:t>
            </a:r>
            <a:r>
              <a:rPr sz="3100" u="sng" spc="-2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eiryo UI"/>
                <a:cs typeface="Meiryo UI"/>
              </a:rPr>
              <a:t> </a:t>
            </a:r>
            <a:r>
              <a:rPr sz="3100" u="sng" spc="4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eiryo UI"/>
                <a:cs typeface="Meiryo UI"/>
              </a:rPr>
              <a:t>円</a:t>
            </a:r>
            <a:r>
              <a:rPr sz="2100" u="sng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eiryo UI"/>
                <a:cs typeface="Meiryo UI"/>
              </a:rPr>
              <a:t>（税別）</a:t>
            </a:r>
            <a:endParaRPr sz="2100">
              <a:latin typeface="Meiryo UI"/>
              <a:cs typeface="Meiryo U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942145" y="5846416"/>
            <a:ext cx="524510" cy="2726690"/>
            <a:chOff x="5942145" y="5846416"/>
            <a:chExt cx="524510" cy="2726690"/>
          </a:xfrm>
        </p:grpSpPr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42145" y="5846416"/>
              <a:ext cx="524344" cy="35331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42146" y="8219301"/>
              <a:ext cx="524344" cy="353313"/>
            </a:xfrm>
            <a:prstGeom prst="rect">
              <a:avLst/>
            </a:prstGeom>
          </p:spPr>
        </p:pic>
      </p:grpSp>
      <p:pic>
        <p:nvPicPr>
          <p:cNvPr id="76" name="図 75">
            <a:extLst>
              <a:ext uri="{FF2B5EF4-FFF2-40B4-BE49-F238E27FC236}">
                <a16:creationId xmlns:a16="http://schemas.microsoft.com/office/drawing/2014/main" id="{011D90F3-51BF-4925-9ACD-33925B53C81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94" y="3778666"/>
            <a:ext cx="675189" cy="450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Calibri</vt:lpstr>
      <vt:lpstr>Times New Roman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A4縦＿サンクリスピーノ・オーガニックNEW_案内チラシ</dc:title>
  <cp:lastModifiedBy>y-ozawa@ywc.co.jp</cp:lastModifiedBy>
  <cp:revision>1</cp:revision>
  <dcterms:created xsi:type="dcterms:W3CDTF">2021-05-11T02:30:30Z</dcterms:created>
  <dcterms:modified xsi:type="dcterms:W3CDTF">2021-05-11T02:39:23Z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2021-05-11T00:00:00Z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2021-05-11T00:00:00Z</vt:filetime>
  </property>
</Properties>
</file>