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56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56" y="10692003"/>
                </a:lnTo>
                <a:lnTo>
                  <a:pt x="7560056" y="0"/>
                </a:lnTo>
                <a:close/>
              </a:path>
            </a:pathLst>
          </a:custGeom>
          <a:solidFill>
            <a:srgbClr val="DAD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37988" y="5161793"/>
            <a:ext cx="2054351" cy="844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30662" y="5353578"/>
            <a:ext cx="1671292" cy="462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3052" y="5183129"/>
            <a:ext cx="633983" cy="6126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85794" y="5375499"/>
            <a:ext cx="248189" cy="2300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32476" y="5969513"/>
            <a:ext cx="1450847" cy="646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27100" y="6225155"/>
            <a:ext cx="125730" cy="195580"/>
          </a:xfrm>
          <a:custGeom>
            <a:avLst/>
            <a:gdLst/>
            <a:ahLst/>
            <a:cxnLst/>
            <a:rect l="l" t="t" r="r" b="b"/>
            <a:pathLst>
              <a:path w="125729" h="195579">
                <a:moveTo>
                  <a:pt x="110197" y="41605"/>
                </a:moveTo>
                <a:lnTo>
                  <a:pt x="120561" y="27711"/>
                </a:lnTo>
                <a:lnTo>
                  <a:pt x="120180" y="23533"/>
                </a:lnTo>
                <a:lnTo>
                  <a:pt x="119811" y="19354"/>
                </a:lnTo>
                <a:lnTo>
                  <a:pt x="118237" y="15570"/>
                </a:lnTo>
                <a:lnTo>
                  <a:pt x="115493" y="12230"/>
                </a:lnTo>
                <a:lnTo>
                  <a:pt x="112737" y="8864"/>
                </a:lnTo>
                <a:lnTo>
                  <a:pt x="109931" y="7302"/>
                </a:lnTo>
                <a:lnTo>
                  <a:pt x="107111" y="7556"/>
                </a:lnTo>
                <a:lnTo>
                  <a:pt x="104279" y="7810"/>
                </a:lnTo>
                <a:lnTo>
                  <a:pt x="101815" y="9855"/>
                </a:lnTo>
                <a:lnTo>
                  <a:pt x="99720" y="13652"/>
                </a:lnTo>
                <a:lnTo>
                  <a:pt x="97612" y="17449"/>
                </a:lnTo>
                <a:lnTo>
                  <a:pt x="96748" y="21450"/>
                </a:lnTo>
                <a:lnTo>
                  <a:pt x="97142" y="25628"/>
                </a:lnTo>
                <a:lnTo>
                  <a:pt x="97510" y="29806"/>
                </a:lnTo>
                <a:lnTo>
                  <a:pt x="99072" y="33578"/>
                </a:lnTo>
                <a:lnTo>
                  <a:pt x="101828" y="36944"/>
                </a:lnTo>
                <a:lnTo>
                  <a:pt x="104584" y="40309"/>
                </a:lnTo>
                <a:lnTo>
                  <a:pt x="107353" y="41859"/>
                </a:lnTo>
                <a:lnTo>
                  <a:pt x="110197" y="41605"/>
                </a:lnTo>
                <a:close/>
              </a:path>
              <a:path w="125729" h="195579">
                <a:moveTo>
                  <a:pt x="110845" y="48768"/>
                </a:moveTo>
                <a:lnTo>
                  <a:pt x="106387" y="49174"/>
                </a:lnTo>
                <a:lnTo>
                  <a:pt x="102336" y="47142"/>
                </a:lnTo>
                <a:lnTo>
                  <a:pt x="98679" y="42646"/>
                </a:lnTo>
                <a:lnTo>
                  <a:pt x="95008" y="38163"/>
                </a:lnTo>
                <a:lnTo>
                  <a:pt x="92875" y="32651"/>
                </a:lnTo>
                <a:lnTo>
                  <a:pt x="92278" y="26060"/>
                </a:lnTo>
                <a:lnTo>
                  <a:pt x="91681" y="19507"/>
                </a:lnTo>
                <a:lnTo>
                  <a:pt x="106464" y="406"/>
                </a:lnTo>
                <a:lnTo>
                  <a:pt x="110909" y="0"/>
                </a:lnTo>
                <a:lnTo>
                  <a:pt x="125628" y="29692"/>
                </a:lnTo>
                <a:lnTo>
                  <a:pt x="124523" y="35509"/>
                </a:lnTo>
                <a:lnTo>
                  <a:pt x="121716" y="40551"/>
                </a:lnTo>
                <a:lnTo>
                  <a:pt x="118922" y="45631"/>
                </a:lnTo>
                <a:lnTo>
                  <a:pt x="115290" y="48361"/>
                </a:lnTo>
                <a:lnTo>
                  <a:pt x="110845" y="48768"/>
                </a:lnTo>
                <a:close/>
              </a:path>
              <a:path w="125729" h="195579">
                <a:moveTo>
                  <a:pt x="32486" y="115455"/>
                </a:moveTo>
                <a:lnTo>
                  <a:pt x="32914" y="120170"/>
                </a:lnTo>
                <a:lnTo>
                  <a:pt x="33626" y="128012"/>
                </a:lnTo>
                <a:lnTo>
                  <a:pt x="34619" y="138983"/>
                </a:lnTo>
                <a:lnTo>
                  <a:pt x="35890" y="153085"/>
                </a:lnTo>
                <a:lnTo>
                  <a:pt x="36220" y="156679"/>
                </a:lnTo>
                <a:lnTo>
                  <a:pt x="39090" y="168160"/>
                </a:lnTo>
                <a:lnTo>
                  <a:pt x="40525" y="170446"/>
                </a:lnTo>
                <a:lnTo>
                  <a:pt x="42875" y="171742"/>
                </a:lnTo>
                <a:lnTo>
                  <a:pt x="46177" y="172034"/>
                </a:lnTo>
                <a:lnTo>
                  <a:pt x="47790" y="171881"/>
                </a:lnTo>
                <a:lnTo>
                  <a:pt x="50215" y="171653"/>
                </a:lnTo>
                <a:lnTo>
                  <a:pt x="88950" y="164833"/>
                </a:lnTo>
                <a:lnTo>
                  <a:pt x="97764" y="161023"/>
                </a:lnTo>
                <a:lnTo>
                  <a:pt x="99745" y="160261"/>
                </a:lnTo>
                <a:lnTo>
                  <a:pt x="113880" y="176745"/>
                </a:lnTo>
                <a:lnTo>
                  <a:pt x="114706" y="181483"/>
                </a:lnTo>
                <a:lnTo>
                  <a:pt x="113372" y="184607"/>
                </a:lnTo>
                <a:lnTo>
                  <a:pt x="109842" y="186131"/>
                </a:lnTo>
                <a:lnTo>
                  <a:pt x="108267" y="186880"/>
                </a:lnTo>
                <a:lnTo>
                  <a:pt x="61829" y="195046"/>
                </a:lnTo>
                <a:lnTo>
                  <a:pt x="51320" y="195046"/>
                </a:lnTo>
                <a:lnTo>
                  <a:pt x="21382" y="163331"/>
                </a:lnTo>
                <a:lnTo>
                  <a:pt x="19608" y="148844"/>
                </a:lnTo>
                <a:lnTo>
                  <a:pt x="19011" y="142290"/>
                </a:lnTo>
                <a:lnTo>
                  <a:pt x="18415" y="135699"/>
                </a:lnTo>
                <a:lnTo>
                  <a:pt x="16343" y="115344"/>
                </a:lnTo>
                <a:lnTo>
                  <a:pt x="14546" y="96319"/>
                </a:lnTo>
                <a:lnTo>
                  <a:pt x="13023" y="78624"/>
                </a:lnTo>
                <a:lnTo>
                  <a:pt x="11772" y="62255"/>
                </a:lnTo>
                <a:lnTo>
                  <a:pt x="11722" y="61671"/>
                </a:lnTo>
                <a:lnTo>
                  <a:pt x="11595" y="58077"/>
                </a:lnTo>
                <a:lnTo>
                  <a:pt x="11404" y="51447"/>
                </a:lnTo>
                <a:lnTo>
                  <a:pt x="11023" y="47282"/>
                </a:lnTo>
                <a:lnTo>
                  <a:pt x="0" y="33528"/>
                </a:lnTo>
                <a:lnTo>
                  <a:pt x="647" y="31673"/>
                </a:lnTo>
                <a:lnTo>
                  <a:pt x="1892" y="29730"/>
                </a:lnTo>
                <a:lnTo>
                  <a:pt x="3759" y="27762"/>
                </a:lnTo>
                <a:lnTo>
                  <a:pt x="6362" y="25133"/>
                </a:lnTo>
                <a:lnTo>
                  <a:pt x="8509" y="24028"/>
                </a:lnTo>
                <a:lnTo>
                  <a:pt x="10185" y="24472"/>
                </a:lnTo>
                <a:lnTo>
                  <a:pt x="14732" y="25260"/>
                </a:lnTo>
                <a:lnTo>
                  <a:pt x="21297" y="30099"/>
                </a:lnTo>
                <a:lnTo>
                  <a:pt x="29845" y="38938"/>
                </a:lnTo>
                <a:lnTo>
                  <a:pt x="34531" y="45732"/>
                </a:lnTo>
                <a:lnTo>
                  <a:pt x="34594" y="50863"/>
                </a:lnTo>
                <a:lnTo>
                  <a:pt x="30010" y="54279"/>
                </a:lnTo>
                <a:lnTo>
                  <a:pt x="30149" y="63076"/>
                </a:lnTo>
                <a:lnTo>
                  <a:pt x="30505" y="75010"/>
                </a:lnTo>
                <a:lnTo>
                  <a:pt x="31070" y="90086"/>
                </a:lnTo>
                <a:lnTo>
                  <a:pt x="31838" y="108305"/>
                </a:lnTo>
                <a:lnTo>
                  <a:pt x="35725" y="106133"/>
                </a:lnTo>
                <a:lnTo>
                  <a:pt x="70642" y="74995"/>
                </a:lnTo>
                <a:lnTo>
                  <a:pt x="80073" y="62395"/>
                </a:lnTo>
                <a:lnTo>
                  <a:pt x="78397" y="57429"/>
                </a:lnTo>
                <a:lnTo>
                  <a:pt x="71501" y="53251"/>
                </a:lnTo>
                <a:lnTo>
                  <a:pt x="73990" y="49403"/>
                </a:lnTo>
                <a:lnTo>
                  <a:pt x="77330" y="47891"/>
                </a:lnTo>
                <a:lnTo>
                  <a:pt x="81483" y="48729"/>
                </a:lnTo>
                <a:lnTo>
                  <a:pt x="83502" y="48552"/>
                </a:lnTo>
                <a:lnTo>
                  <a:pt x="86093" y="50114"/>
                </a:lnTo>
                <a:lnTo>
                  <a:pt x="89255" y="53441"/>
                </a:lnTo>
                <a:lnTo>
                  <a:pt x="92417" y="56756"/>
                </a:lnTo>
                <a:lnTo>
                  <a:pt x="95148" y="60134"/>
                </a:lnTo>
                <a:lnTo>
                  <a:pt x="97510" y="63525"/>
                </a:lnTo>
                <a:lnTo>
                  <a:pt x="100266" y="66878"/>
                </a:lnTo>
                <a:lnTo>
                  <a:pt x="102349" y="69710"/>
                </a:lnTo>
                <a:lnTo>
                  <a:pt x="103771" y="71983"/>
                </a:lnTo>
                <a:lnTo>
                  <a:pt x="106641" y="76555"/>
                </a:lnTo>
                <a:lnTo>
                  <a:pt x="95288" y="86309"/>
                </a:lnTo>
                <a:lnTo>
                  <a:pt x="81555" y="93760"/>
                </a:lnTo>
                <a:lnTo>
                  <a:pt x="66511" y="101101"/>
                </a:lnTo>
                <a:lnTo>
                  <a:pt x="50155" y="108333"/>
                </a:lnTo>
                <a:lnTo>
                  <a:pt x="32486" y="115455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700274" y="6228214"/>
            <a:ext cx="82550" cy="191770"/>
          </a:xfrm>
          <a:custGeom>
            <a:avLst/>
            <a:gdLst/>
            <a:ahLst/>
            <a:cxnLst/>
            <a:rect l="l" t="t" r="r" b="b"/>
            <a:pathLst>
              <a:path w="82550" h="191770">
                <a:moveTo>
                  <a:pt x="75857" y="38608"/>
                </a:moveTo>
                <a:lnTo>
                  <a:pt x="66415" y="78700"/>
                </a:lnTo>
                <a:lnTo>
                  <a:pt x="52729" y="121709"/>
                </a:lnTo>
                <a:lnTo>
                  <a:pt x="34594" y="157048"/>
                </a:lnTo>
                <a:lnTo>
                  <a:pt x="8902" y="186156"/>
                </a:lnTo>
                <a:lnTo>
                  <a:pt x="0" y="191465"/>
                </a:lnTo>
                <a:lnTo>
                  <a:pt x="254" y="189649"/>
                </a:lnTo>
                <a:lnTo>
                  <a:pt x="3505" y="185140"/>
                </a:lnTo>
                <a:lnTo>
                  <a:pt x="6781" y="180644"/>
                </a:lnTo>
                <a:lnTo>
                  <a:pt x="10375" y="175475"/>
                </a:lnTo>
                <a:lnTo>
                  <a:pt x="29056" y="139711"/>
                </a:lnTo>
                <a:lnTo>
                  <a:pt x="42240" y="99453"/>
                </a:lnTo>
                <a:lnTo>
                  <a:pt x="50025" y="59613"/>
                </a:lnTo>
                <a:lnTo>
                  <a:pt x="51231" y="52590"/>
                </a:lnTo>
                <a:lnTo>
                  <a:pt x="52603" y="45237"/>
                </a:lnTo>
                <a:lnTo>
                  <a:pt x="54216" y="36068"/>
                </a:lnTo>
                <a:lnTo>
                  <a:pt x="54978" y="28765"/>
                </a:lnTo>
                <a:lnTo>
                  <a:pt x="54914" y="23355"/>
                </a:lnTo>
                <a:lnTo>
                  <a:pt x="54876" y="18542"/>
                </a:lnTo>
                <a:lnTo>
                  <a:pt x="51219" y="14058"/>
                </a:lnTo>
                <a:lnTo>
                  <a:pt x="43891" y="9893"/>
                </a:lnTo>
                <a:lnTo>
                  <a:pt x="44856" y="6807"/>
                </a:lnTo>
                <a:lnTo>
                  <a:pt x="46850" y="4216"/>
                </a:lnTo>
                <a:lnTo>
                  <a:pt x="49923" y="2133"/>
                </a:lnTo>
                <a:lnTo>
                  <a:pt x="53403" y="0"/>
                </a:lnTo>
                <a:lnTo>
                  <a:pt x="57785" y="1117"/>
                </a:lnTo>
                <a:lnTo>
                  <a:pt x="82003" y="29933"/>
                </a:lnTo>
                <a:lnTo>
                  <a:pt x="81838" y="32651"/>
                </a:lnTo>
                <a:lnTo>
                  <a:pt x="80378" y="34594"/>
                </a:lnTo>
                <a:lnTo>
                  <a:pt x="79692" y="35877"/>
                </a:lnTo>
                <a:lnTo>
                  <a:pt x="78181" y="37198"/>
                </a:lnTo>
                <a:lnTo>
                  <a:pt x="75857" y="38608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78286" y="6279120"/>
            <a:ext cx="38100" cy="55244"/>
          </a:xfrm>
          <a:custGeom>
            <a:avLst/>
            <a:gdLst/>
            <a:ahLst/>
            <a:cxnLst/>
            <a:rect l="l" t="t" r="r" b="b"/>
            <a:pathLst>
              <a:path w="38100" h="55245">
                <a:moveTo>
                  <a:pt x="21285" y="54203"/>
                </a:moveTo>
                <a:lnTo>
                  <a:pt x="0" y="21793"/>
                </a:lnTo>
                <a:lnTo>
                  <a:pt x="1257" y="15354"/>
                </a:lnTo>
                <a:lnTo>
                  <a:pt x="4406" y="9664"/>
                </a:lnTo>
                <a:lnTo>
                  <a:pt x="7569" y="3949"/>
                </a:lnTo>
                <a:lnTo>
                  <a:pt x="11569" y="888"/>
                </a:lnTo>
                <a:lnTo>
                  <a:pt x="16421" y="457"/>
                </a:lnTo>
                <a:lnTo>
                  <a:pt x="21272" y="0"/>
                </a:lnTo>
                <a:lnTo>
                  <a:pt x="25768" y="2298"/>
                </a:lnTo>
                <a:lnTo>
                  <a:pt x="29883" y="7365"/>
                </a:lnTo>
                <a:lnTo>
                  <a:pt x="34023" y="12395"/>
                </a:lnTo>
                <a:lnTo>
                  <a:pt x="36385" y="18503"/>
                </a:lnTo>
                <a:lnTo>
                  <a:pt x="37045" y="25679"/>
                </a:lnTo>
                <a:lnTo>
                  <a:pt x="37693" y="32829"/>
                </a:lnTo>
                <a:lnTo>
                  <a:pt x="36448" y="39268"/>
                </a:lnTo>
                <a:lnTo>
                  <a:pt x="33286" y="44970"/>
                </a:lnTo>
                <a:lnTo>
                  <a:pt x="30137" y="50685"/>
                </a:lnTo>
                <a:lnTo>
                  <a:pt x="26149" y="53759"/>
                </a:lnTo>
                <a:lnTo>
                  <a:pt x="21285" y="54203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27091" y="6225158"/>
            <a:ext cx="389255" cy="195580"/>
          </a:xfrm>
          <a:custGeom>
            <a:avLst/>
            <a:gdLst/>
            <a:ahLst/>
            <a:cxnLst/>
            <a:rect l="l" t="t" r="r" b="b"/>
            <a:pathLst>
              <a:path w="389254" h="195579">
                <a:moveTo>
                  <a:pt x="114706" y="181483"/>
                </a:moveTo>
                <a:lnTo>
                  <a:pt x="113880" y="176745"/>
                </a:lnTo>
                <a:lnTo>
                  <a:pt x="113220" y="172034"/>
                </a:lnTo>
                <a:lnTo>
                  <a:pt x="112712" y="168414"/>
                </a:lnTo>
                <a:lnTo>
                  <a:pt x="108966" y="163029"/>
                </a:lnTo>
                <a:lnTo>
                  <a:pt x="101358" y="160108"/>
                </a:lnTo>
                <a:lnTo>
                  <a:pt x="99745" y="160261"/>
                </a:lnTo>
                <a:lnTo>
                  <a:pt x="97764" y="161023"/>
                </a:lnTo>
                <a:lnTo>
                  <a:pt x="93078" y="163258"/>
                </a:lnTo>
                <a:lnTo>
                  <a:pt x="88950" y="164833"/>
                </a:lnTo>
                <a:lnTo>
                  <a:pt x="73990" y="168605"/>
                </a:lnTo>
                <a:lnTo>
                  <a:pt x="69189" y="169659"/>
                </a:lnTo>
                <a:lnTo>
                  <a:pt x="62344" y="170561"/>
                </a:lnTo>
                <a:lnTo>
                  <a:pt x="46177" y="172034"/>
                </a:lnTo>
                <a:lnTo>
                  <a:pt x="42875" y="171742"/>
                </a:lnTo>
                <a:lnTo>
                  <a:pt x="40525" y="170446"/>
                </a:lnTo>
                <a:lnTo>
                  <a:pt x="39090" y="168160"/>
                </a:lnTo>
                <a:lnTo>
                  <a:pt x="37719" y="166471"/>
                </a:lnTo>
                <a:lnTo>
                  <a:pt x="36906" y="164134"/>
                </a:lnTo>
                <a:lnTo>
                  <a:pt x="32486" y="115455"/>
                </a:lnTo>
                <a:lnTo>
                  <a:pt x="50228" y="108305"/>
                </a:lnTo>
                <a:lnTo>
                  <a:pt x="66509" y="101104"/>
                </a:lnTo>
                <a:lnTo>
                  <a:pt x="81559" y="93764"/>
                </a:lnTo>
                <a:lnTo>
                  <a:pt x="95288" y="86309"/>
                </a:lnTo>
                <a:lnTo>
                  <a:pt x="100939" y="85788"/>
                </a:lnTo>
                <a:lnTo>
                  <a:pt x="104343" y="84886"/>
                </a:lnTo>
                <a:lnTo>
                  <a:pt x="105435" y="83591"/>
                </a:lnTo>
                <a:lnTo>
                  <a:pt x="107188" y="80416"/>
                </a:lnTo>
                <a:lnTo>
                  <a:pt x="106641" y="76555"/>
                </a:lnTo>
                <a:lnTo>
                  <a:pt x="102349" y="69710"/>
                </a:lnTo>
                <a:lnTo>
                  <a:pt x="100266" y="66878"/>
                </a:lnTo>
                <a:lnTo>
                  <a:pt x="97510" y="63525"/>
                </a:lnTo>
                <a:lnTo>
                  <a:pt x="95148" y="60134"/>
                </a:lnTo>
                <a:lnTo>
                  <a:pt x="92417" y="56756"/>
                </a:lnTo>
                <a:lnTo>
                  <a:pt x="86093" y="50114"/>
                </a:lnTo>
                <a:lnTo>
                  <a:pt x="83807" y="48729"/>
                </a:lnTo>
                <a:lnTo>
                  <a:pt x="83502" y="48552"/>
                </a:lnTo>
                <a:lnTo>
                  <a:pt x="81483" y="48729"/>
                </a:lnTo>
                <a:lnTo>
                  <a:pt x="77330" y="47891"/>
                </a:lnTo>
                <a:lnTo>
                  <a:pt x="73990" y="49403"/>
                </a:lnTo>
                <a:lnTo>
                  <a:pt x="71501" y="53251"/>
                </a:lnTo>
                <a:lnTo>
                  <a:pt x="78397" y="57429"/>
                </a:lnTo>
                <a:lnTo>
                  <a:pt x="80073" y="62395"/>
                </a:lnTo>
                <a:lnTo>
                  <a:pt x="48463" y="95948"/>
                </a:lnTo>
                <a:lnTo>
                  <a:pt x="31838" y="108305"/>
                </a:lnTo>
                <a:lnTo>
                  <a:pt x="30505" y="74993"/>
                </a:lnTo>
                <a:lnTo>
                  <a:pt x="30137" y="62395"/>
                </a:lnTo>
                <a:lnTo>
                  <a:pt x="30010" y="54279"/>
                </a:lnTo>
                <a:lnTo>
                  <a:pt x="34594" y="50863"/>
                </a:lnTo>
                <a:lnTo>
                  <a:pt x="34531" y="45732"/>
                </a:lnTo>
                <a:lnTo>
                  <a:pt x="29845" y="38938"/>
                </a:lnTo>
                <a:lnTo>
                  <a:pt x="21297" y="30099"/>
                </a:lnTo>
                <a:lnTo>
                  <a:pt x="14732" y="25260"/>
                </a:lnTo>
                <a:lnTo>
                  <a:pt x="10185" y="24472"/>
                </a:lnTo>
                <a:lnTo>
                  <a:pt x="8509" y="24028"/>
                </a:lnTo>
                <a:lnTo>
                  <a:pt x="0" y="33528"/>
                </a:lnTo>
                <a:lnTo>
                  <a:pt x="5575" y="36626"/>
                </a:lnTo>
                <a:lnTo>
                  <a:pt x="8890" y="39649"/>
                </a:lnTo>
                <a:lnTo>
                  <a:pt x="11671" y="60134"/>
                </a:lnTo>
                <a:lnTo>
                  <a:pt x="11785" y="62395"/>
                </a:lnTo>
                <a:lnTo>
                  <a:pt x="13030" y="78625"/>
                </a:lnTo>
                <a:lnTo>
                  <a:pt x="14554" y="96316"/>
                </a:lnTo>
                <a:lnTo>
                  <a:pt x="16357" y="115455"/>
                </a:lnTo>
                <a:lnTo>
                  <a:pt x="18415" y="135699"/>
                </a:lnTo>
                <a:lnTo>
                  <a:pt x="20205" y="155422"/>
                </a:lnTo>
                <a:lnTo>
                  <a:pt x="35839" y="191249"/>
                </a:lnTo>
                <a:lnTo>
                  <a:pt x="51320" y="195046"/>
                </a:lnTo>
                <a:lnTo>
                  <a:pt x="61836" y="195046"/>
                </a:lnTo>
                <a:lnTo>
                  <a:pt x="103085" y="188239"/>
                </a:lnTo>
                <a:lnTo>
                  <a:pt x="109842" y="186131"/>
                </a:lnTo>
                <a:lnTo>
                  <a:pt x="113372" y="184607"/>
                </a:lnTo>
                <a:lnTo>
                  <a:pt x="114706" y="181483"/>
                </a:lnTo>
                <a:close/>
              </a:path>
              <a:path w="389254" h="195579">
                <a:moveTo>
                  <a:pt x="125628" y="29692"/>
                </a:moveTo>
                <a:lnTo>
                  <a:pt x="124434" y="16535"/>
                </a:lnTo>
                <a:lnTo>
                  <a:pt x="122301" y="11023"/>
                </a:lnTo>
                <a:lnTo>
                  <a:pt x="120561" y="8877"/>
                </a:lnTo>
                <a:lnTo>
                  <a:pt x="120561" y="27711"/>
                </a:lnTo>
                <a:lnTo>
                  <a:pt x="119697" y="31711"/>
                </a:lnTo>
                <a:lnTo>
                  <a:pt x="115493" y="39319"/>
                </a:lnTo>
                <a:lnTo>
                  <a:pt x="113030" y="41338"/>
                </a:lnTo>
                <a:lnTo>
                  <a:pt x="107353" y="41859"/>
                </a:lnTo>
                <a:lnTo>
                  <a:pt x="104584" y="40309"/>
                </a:lnTo>
                <a:lnTo>
                  <a:pt x="99072" y="33578"/>
                </a:lnTo>
                <a:lnTo>
                  <a:pt x="97510" y="29806"/>
                </a:lnTo>
                <a:lnTo>
                  <a:pt x="96748" y="21450"/>
                </a:lnTo>
                <a:lnTo>
                  <a:pt x="97612" y="17449"/>
                </a:lnTo>
                <a:lnTo>
                  <a:pt x="101815" y="9855"/>
                </a:lnTo>
                <a:lnTo>
                  <a:pt x="104279" y="7810"/>
                </a:lnTo>
                <a:lnTo>
                  <a:pt x="109931" y="7302"/>
                </a:lnTo>
                <a:lnTo>
                  <a:pt x="112737" y="8864"/>
                </a:lnTo>
                <a:lnTo>
                  <a:pt x="118237" y="15570"/>
                </a:lnTo>
                <a:lnTo>
                  <a:pt x="119811" y="19354"/>
                </a:lnTo>
                <a:lnTo>
                  <a:pt x="120561" y="27711"/>
                </a:lnTo>
                <a:lnTo>
                  <a:pt x="120561" y="8877"/>
                </a:lnTo>
                <a:lnTo>
                  <a:pt x="119291" y="7302"/>
                </a:lnTo>
                <a:lnTo>
                  <a:pt x="114973" y="2044"/>
                </a:lnTo>
                <a:lnTo>
                  <a:pt x="110909" y="0"/>
                </a:lnTo>
                <a:lnTo>
                  <a:pt x="102006" y="800"/>
                </a:lnTo>
                <a:lnTo>
                  <a:pt x="98386" y="3543"/>
                </a:lnTo>
                <a:lnTo>
                  <a:pt x="92786" y="13690"/>
                </a:lnTo>
                <a:lnTo>
                  <a:pt x="91681" y="19507"/>
                </a:lnTo>
                <a:lnTo>
                  <a:pt x="92875" y="32651"/>
                </a:lnTo>
                <a:lnTo>
                  <a:pt x="95008" y="38163"/>
                </a:lnTo>
                <a:lnTo>
                  <a:pt x="102336" y="47142"/>
                </a:lnTo>
                <a:lnTo>
                  <a:pt x="106387" y="49174"/>
                </a:lnTo>
                <a:lnTo>
                  <a:pt x="115290" y="48361"/>
                </a:lnTo>
                <a:lnTo>
                  <a:pt x="118922" y="45631"/>
                </a:lnTo>
                <a:lnTo>
                  <a:pt x="121005" y="41859"/>
                </a:lnTo>
                <a:lnTo>
                  <a:pt x="124523" y="35509"/>
                </a:lnTo>
                <a:lnTo>
                  <a:pt x="125628" y="29692"/>
                </a:lnTo>
                <a:close/>
              </a:path>
              <a:path w="389254" h="195579">
                <a:moveTo>
                  <a:pt x="255181" y="32994"/>
                </a:moveTo>
                <a:lnTo>
                  <a:pt x="226580" y="3060"/>
                </a:lnTo>
                <a:lnTo>
                  <a:pt x="220027" y="7277"/>
                </a:lnTo>
                <a:lnTo>
                  <a:pt x="218033" y="9867"/>
                </a:lnTo>
                <a:lnTo>
                  <a:pt x="217068" y="12954"/>
                </a:lnTo>
                <a:lnTo>
                  <a:pt x="224396" y="17119"/>
                </a:lnTo>
                <a:lnTo>
                  <a:pt x="228053" y="21602"/>
                </a:lnTo>
                <a:lnTo>
                  <a:pt x="222199" y="69405"/>
                </a:lnTo>
                <a:lnTo>
                  <a:pt x="209016" y="123926"/>
                </a:lnTo>
                <a:lnTo>
                  <a:pt x="187515" y="172770"/>
                </a:lnTo>
                <a:lnTo>
                  <a:pt x="173431" y="192709"/>
                </a:lnTo>
                <a:lnTo>
                  <a:pt x="173177" y="194525"/>
                </a:lnTo>
                <a:lnTo>
                  <a:pt x="203339" y="166433"/>
                </a:lnTo>
                <a:lnTo>
                  <a:pt x="225907" y="124777"/>
                </a:lnTo>
                <a:lnTo>
                  <a:pt x="242443" y="70256"/>
                </a:lnTo>
                <a:lnTo>
                  <a:pt x="249034" y="41668"/>
                </a:lnTo>
                <a:lnTo>
                  <a:pt x="251358" y="40259"/>
                </a:lnTo>
                <a:lnTo>
                  <a:pt x="252869" y="38938"/>
                </a:lnTo>
                <a:lnTo>
                  <a:pt x="253555" y="37655"/>
                </a:lnTo>
                <a:lnTo>
                  <a:pt x="255016" y="35712"/>
                </a:lnTo>
                <a:lnTo>
                  <a:pt x="255181" y="32994"/>
                </a:lnTo>
                <a:close/>
              </a:path>
              <a:path w="389254" h="195579">
                <a:moveTo>
                  <a:pt x="388886" y="86791"/>
                </a:moveTo>
                <a:lnTo>
                  <a:pt x="387578" y="72466"/>
                </a:lnTo>
                <a:lnTo>
                  <a:pt x="385216" y="66357"/>
                </a:lnTo>
                <a:lnTo>
                  <a:pt x="376961" y="56261"/>
                </a:lnTo>
                <a:lnTo>
                  <a:pt x="372465" y="53962"/>
                </a:lnTo>
                <a:lnTo>
                  <a:pt x="362762" y="54851"/>
                </a:lnTo>
                <a:lnTo>
                  <a:pt x="358762" y="57912"/>
                </a:lnTo>
                <a:lnTo>
                  <a:pt x="352450" y="69316"/>
                </a:lnTo>
                <a:lnTo>
                  <a:pt x="351193" y="75755"/>
                </a:lnTo>
                <a:lnTo>
                  <a:pt x="352501" y="90081"/>
                </a:lnTo>
                <a:lnTo>
                  <a:pt x="354876" y="96202"/>
                </a:lnTo>
                <a:lnTo>
                  <a:pt x="363143" y="106299"/>
                </a:lnTo>
                <a:lnTo>
                  <a:pt x="367626" y="108597"/>
                </a:lnTo>
                <a:lnTo>
                  <a:pt x="372478" y="108165"/>
                </a:lnTo>
                <a:lnTo>
                  <a:pt x="377342" y="107721"/>
                </a:lnTo>
                <a:lnTo>
                  <a:pt x="381330" y="104648"/>
                </a:lnTo>
                <a:lnTo>
                  <a:pt x="387642" y="93230"/>
                </a:lnTo>
                <a:lnTo>
                  <a:pt x="388886" y="8679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07666" y="5742123"/>
            <a:ext cx="1338685" cy="768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82012" y="7629479"/>
            <a:ext cx="264472" cy="2789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39611" y="7628436"/>
            <a:ext cx="1468241" cy="2803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1091" y="8035052"/>
            <a:ext cx="3255868" cy="575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1657" y="7212276"/>
            <a:ext cx="794901" cy="30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8506" y="7632654"/>
            <a:ext cx="264472" cy="278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6104" y="7631611"/>
            <a:ext cx="1405239" cy="281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64515"/>
            <a:ext cx="7478395" cy="7381875"/>
            <a:chOff x="0" y="164515"/>
            <a:chExt cx="7478395" cy="7381875"/>
          </a:xfrm>
        </p:grpSpPr>
        <p:sp>
          <p:nvSpPr>
            <p:cNvPr id="9" name="object 9"/>
            <p:cNvSpPr/>
            <p:nvPr/>
          </p:nvSpPr>
          <p:spPr>
            <a:xfrm>
              <a:off x="207805" y="6928742"/>
              <a:ext cx="1988473" cy="5885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9711" y="6957317"/>
              <a:ext cx="1825265" cy="5885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2499" y="1581455"/>
              <a:ext cx="72275" cy="722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2649" y="1511605"/>
              <a:ext cx="211975" cy="2119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2499" y="1581455"/>
              <a:ext cx="72275" cy="72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48849" y="158780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29781" y="0"/>
                  </a:moveTo>
                  <a:lnTo>
                    <a:pt x="18029" y="2408"/>
                  </a:lnTo>
                  <a:lnTo>
                    <a:pt x="8580" y="8905"/>
                  </a:lnTo>
                  <a:lnTo>
                    <a:pt x="2286" y="18398"/>
                  </a:lnTo>
                  <a:lnTo>
                    <a:pt x="0" y="29794"/>
                  </a:lnTo>
                  <a:lnTo>
                    <a:pt x="2347" y="41371"/>
                  </a:lnTo>
                  <a:lnTo>
                    <a:pt x="8742" y="50844"/>
                  </a:lnTo>
                  <a:lnTo>
                    <a:pt x="18211" y="57240"/>
                  </a:lnTo>
                  <a:lnTo>
                    <a:pt x="29781" y="59588"/>
                  </a:lnTo>
                  <a:lnTo>
                    <a:pt x="41182" y="57301"/>
                  </a:lnTo>
                  <a:lnTo>
                    <a:pt x="50674" y="51006"/>
                  </a:lnTo>
                  <a:lnTo>
                    <a:pt x="57168" y="41554"/>
                  </a:lnTo>
                  <a:lnTo>
                    <a:pt x="59575" y="29794"/>
                  </a:lnTo>
                  <a:lnTo>
                    <a:pt x="57227" y="18216"/>
                  </a:lnTo>
                  <a:lnTo>
                    <a:pt x="50831" y="8743"/>
                  </a:lnTo>
                  <a:lnTo>
                    <a:pt x="41359" y="2347"/>
                  </a:lnTo>
                  <a:lnTo>
                    <a:pt x="2978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1751" y="466243"/>
              <a:ext cx="477936" cy="9477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4479" y="1821646"/>
              <a:ext cx="503859" cy="17535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95167" y="402755"/>
              <a:ext cx="1856230" cy="67635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39770" y="396735"/>
              <a:ext cx="1946070" cy="661929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773" y="208277"/>
              <a:ext cx="389653" cy="2599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1763" y="6086132"/>
              <a:ext cx="1237352" cy="5361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820" y="5783585"/>
              <a:ext cx="944879" cy="105460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6470" y="5944950"/>
              <a:ext cx="629627" cy="7021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5198369"/>
              <a:ext cx="1918715" cy="8625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772" y="5391720"/>
              <a:ext cx="1560065" cy="4771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146553"/>
              <a:ext cx="1239011" cy="59130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616" y="5418137"/>
              <a:ext cx="210124" cy="12913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0382" y="5442084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5" h="33654">
                  <a:moveTo>
                    <a:pt x="17068" y="0"/>
                  </a:moveTo>
                  <a:lnTo>
                    <a:pt x="9207" y="1066"/>
                  </a:lnTo>
                  <a:lnTo>
                    <a:pt x="5981" y="3149"/>
                  </a:lnTo>
                  <a:lnTo>
                    <a:pt x="952" y="10363"/>
                  </a:lnTo>
                  <a:lnTo>
                    <a:pt x="0" y="14300"/>
                  </a:lnTo>
                  <a:lnTo>
                    <a:pt x="1168" y="22834"/>
                  </a:lnTo>
                  <a:lnTo>
                    <a:pt x="3149" y="26377"/>
                  </a:lnTo>
                  <a:lnTo>
                    <a:pt x="9918" y="31978"/>
                  </a:lnTo>
                  <a:lnTo>
                    <a:pt x="13589" y="33108"/>
                  </a:lnTo>
                  <a:lnTo>
                    <a:pt x="17526" y="32562"/>
                  </a:lnTo>
                  <a:lnTo>
                    <a:pt x="21463" y="32029"/>
                  </a:lnTo>
                  <a:lnTo>
                    <a:pt x="24676" y="29959"/>
                  </a:lnTo>
                  <a:lnTo>
                    <a:pt x="29692" y="22745"/>
                  </a:lnTo>
                  <a:lnTo>
                    <a:pt x="30657" y="18796"/>
                  </a:lnTo>
                  <a:lnTo>
                    <a:pt x="29489" y="10248"/>
                  </a:lnTo>
                  <a:lnTo>
                    <a:pt x="27495" y="6718"/>
                  </a:lnTo>
                  <a:lnTo>
                    <a:pt x="20726" y="1117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0382" y="5442084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5" h="33654">
                  <a:moveTo>
                    <a:pt x="17526" y="32562"/>
                  </a:moveTo>
                  <a:lnTo>
                    <a:pt x="13589" y="33108"/>
                  </a:lnTo>
                  <a:lnTo>
                    <a:pt x="9918" y="31978"/>
                  </a:lnTo>
                  <a:lnTo>
                    <a:pt x="6553" y="29159"/>
                  </a:lnTo>
                  <a:lnTo>
                    <a:pt x="3149" y="26377"/>
                  </a:lnTo>
                  <a:lnTo>
                    <a:pt x="1168" y="22834"/>
                  </a:lnTo>
                  <a:lnTo>
                    <a:pt x="584" y="18554"/>
                  </a:lnTo>
                  <a:lnTo>
                    <a:pt x="0" y="14300"/>
                  </a:lnTo>
                  <a:lnTo>
                    <a:pt x="952" y="10363"/>
                  </a:lnTo>
                  <a:lnTo>
                    <a:pt x="3479" y="6743"/>
                  </a:lnTo>
                  <a:lnTo>
                    <a:pt x="5981" y="3149"/>
                  </a:lnTo>
                  <a:lnTo>
                    <a:pt x="9207" y="1066"/>
                  </a:lnTo>
                  <a:lnTo>
                    <a:pt x="13131" y="533"/>
                  </a:lnTo>
                  <a:lnTo>
                    <a:pt x="17068" y="0"/>
                  </a:lnTo>
                  <a:lnTo>
                    <a:pt x="20726" y="1117"/>
                  </a:lnTo>
                  <a:lnTo>
                    <a:pt x="30657" y="18796"/>
                  </a:lnTo>
                  <a:lnTo>
                    <a:pt x="29692" y="22745"/>
                  </a:lnTo>
                  <a:lnTo>
                    <a:pt x="27190" y="26339"/>
                  </a:lnTo>
                  <a:lnTo>
                    <a:pt x="24676" y="29959"/>
                  </a:lnTo>
                  <a:lnTo>
                    <a:pt x="21463" y="32029"/>
                  </a:lnTo>
                  <a:lnTo>
                    <a:pt x="17526" y="32562"/>
                  </a:lnTo>
                  <a:close/>
                </a:path>
              </a:pathLst>
            </a:custGeom>
            <a:ln w="3175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7044" y="5336700"/>
              <a:ext cx="471719" cy="1682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2529" y="5671037"/>
              <a:ext cx="1119117" cy="40736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13204" y="461777"/>
              <a:ext cx="1828799" cy="669035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8809" y="436344"/>
              <a:ext cx="1788170" cy="662019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891" y="379481"/>
              <a:ext cx="2185415" cy="352348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887" y="212019"/>
              <a:ext cx="2392720" cy="358435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8947" y="333761"/>
              <a:ext cx="2179319" cy="351738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03710" y="164515"/>
              <a:ext cx="2359619" cy="361745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4027073" y="8010773"/>
            <a:ext cx="2625568" cy="5779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4000" y="10337805"/>
            <a:ext cx="4305300" cy="0"/>
          </a:xfrm>
          <a:custGeom>
            <a:avLst/>
            <a:gdLst/>
            <a:ahLst/>
            <a:cxnLst/>
            <a:rect l="l" t="t" r="r" b="b"/>
            <a:pathLst>
              <a:path w="4305300">
                <a:moveTo>
                  <a:pt x="0" y="0"/>
                </a:moveTo>
                <a:lnTo>
                  <a:pt x="43053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84957" y="8706046"/>
            <a:ext cx="5065395" cy="17176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solidFill>
                  <a:srgbClr val="3B2314"/>
                </a:solidFill>
                <a:latin typeface="メイリオ"/>
                <a:cs typeface="メイリオ"/>
              </a:rPr>
              <a:t>【ドイツ・ファルツ地方】</a:t>
            </a:r>
            <a:endParaRPr sz="1200" dirty="0">
              <a:latin typeface="メイリオ"/>
              <a:cs typeface="メイリオ"/>
            </a:endParaRPr>
          </a:p>
          <a:p>
            <a:pPr marL="88900" marR="167640" algn="just">
              <a:lnSpc>
                <a:spcPct val="111100"/>
              </a:lnSpc>
              <a:spcBef>
                <a:spcPts val="375"/>
              </a:spcBef>
            </a:pPr>
            <a:r>
              <a:rPr sz="900" dirty="0">
                <a:solidFill>
                  <a:srgbClr val="3B2314"/>
                </a:solidFill>
                <a:latin typeface="メイリオ"/>
                <a:cs typeface="メイリオ"/>
              </a:rPr>
              <a:t>モーゼルランド社はドイツ最大のブドウ栽培農家共同組合で、モーゼル、ナーエ、ファルツ、 ラインヘッセンの各地方でワインを産出しています。栽培面積のうち約８００ｈａがリースリ ングの畑で、ドイツ最大のリースリング生産メーカーです。</a:t>
            </a:r>
            <a:endParaRPr sz="900" dirty="0">
              <a:latin typeface="メイリオ"/>
              <a:cs typeface="メイリオ"/>
            </a:endParaRPr>
          </a:p>
          <a:p>
            <a:pPr marL="940435" algn="ctr">
              <a:lnSpc>
                <a:spcPts val="7240"/>
              </a:lnSpc>
            </a:pPr>
            <a:r>
              <a:rPr sz="1900" dirty="0">
                <a:solidFill>
                  <a:srgbClr val="231F20"/>
                </a:solidFill>
                <a:latin typeface="ＭＳ Ｐ明朝"/>
                <a:cs typeface="ＭＳ Ｐ明朝"/>
              </a:rPr>
              <a:t>参考上代</a:t>
            </a:r>
            <a:r>
              <a:rPr sz="1900" spc="20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6900" spc="7" baseline="-2415" dirty="0">
                <a:solidFill>
                  <a:srgbClr val="231F20"/>
                </a:solidFill>
                <a:latin typeface="ＭＳ Ｐ明朝"/>
                <a:cs typeface="ＭＳ Ｐ明朝"/>
              </a:rPr>
              <a:t>\</a:t>
            </a:r>
            <a:r>
              <a:rPr sz="6900" spc="-1177" baseline="-241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10050" spc="15" baseline="-1658" dirty="0">
                <a:solidFill>
                  <a:srgbClr val="231F20"/>
                </a:solidFill>
                <a:latin typeface="ＭＳ Ｐ明朝"/>
                <a:cs typeface="ＭＳ Ｐ明朝"/>
              </a:rPr>
              <a:t>1,50</a:t>
            </a:r>
            <a:r>
              <a:rPr sz="10050" spc="637" baseline="-1658" dirty="0">
                <a:solidFill>
                  <a:srgbClr val="231F20"/>
                </a:solidFill>
                <a:latin typeface="ＭＳ Ｐ明朝"/>
                <a:cs typeface="ＭＳ Ｐ明朝"/>
              </a:rPr>
              <a:t>0</a:t>
            </a:r>
            <a:r>
              <a:rPr sz="1700" spc="25" dirty="0">
                <a:solidFill>
                  <a:srgbClr val="231F20"/>
                </a:solidFill>
                <a:latin typeface="ＭＳ Ｐ明朝"/>
                <a:cs typeface="ＭＳ Ｐ明朝"/>
              </a:rPr>
              <a:t>（税別）</a:t>
            </a:r>
            <a:endParaRPr sz="1700" dirty="0">
              <a:latin typeface="ＭＳ Ｐ明朝"/>
              <a:cs typeface="ＭＳ Ｐ明朝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1096" y="8851647"/>
            <a:ext cx="1203067" cy="7447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Ｐ明朝</vt:lpstr>
      <vt:lpstr>メイリオ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＿4Ａ４縦＿ＪマイヤーＰＮ赤白＿参考上代あり2020.010.02_ネック付き2_7</dc:title>
  <dc:creator>yumi ozawa</dc:creator>
  <cp:lastModifiedBy>ozawa yumi</cp:lastModifiedBy>
  <cp:revision>1</cp:revision>
  <dcterms:created xsi:type="dcterms:W3CDTF">2020-10-02T08:01:14Z</dcterms:created>
  <dcterms:modified xsi:type="dcterms:W3CDTF">2020-10-02T08:01:46Z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2020-10-02T00:00:00Z</vt:filetime>
  </property>
  <property fmtid="{D5CDD505-2E9C-101B-9397-08002B2CF9AE}" pid="3" name="Creator">
    <vt:lpwstr>Adobe Illustrator 24.3 (Windows)</vt:lpwstr>
  </property>
  <property fmtid="{D5CDD505-2E9C-101B-9397-08002B2CF9AE}" pid="4" name="LastSaved">
    <vt:filetime>2020-10-02T00:00:00Z</vt:filetime>
  </property>
</Properties>
</file>