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-ozawa@ywc.co.jp" userId="59ef62ed386cf215" providerId="LiveId" clId="{8D243B41-700E-4587-8271-0FA634A58E3F}"/>
    <pc:docChg chg="undo custSel modSld">
      <pc:chgData name="y-ozawa@ywc.co.jp" userId="59ef62ed386cf215" providerId="LiveId" clId="{8D243B41-700E-4587-8271-0FA634A58E3F}" dt="2021-03-30T05:31:09.512" v="39" actId="1037"/>
      <pc:docMkLst>
        <pc:docMk/>
      </pc:docMkLst>
      <pc:sldChg chg="addSp delSp modSp mod">
        <pc:chgData name="y-ozawa@ywc.co.jp" userId="59ef62ed386cf215" providerId="LiveId" clId="{8D243B41-700E-4587-8271-0FA634A58E3F}" dt="2021-03-30T05:31:09.512" v="39" actId="1037"/>
        <pc:sldMkLst>
          <pc:docMk/>
          <pc:sldMk cId="0" sldId="256"/>
        </pc:sldMkLst>
        <pc:spChg chg="del">
          <ac:chgData name="y-ozawa@ywc.co.jp" userId="59ef62ed386cf215" providerId="LiveId" clId="{8D243B41-700E-4587-8271-0FA634A58E3F}" dt="2021-03-30T05:29:17.478" v="10" actId="478"/>
          <ac:spMkLst>
            <pc:docMk/>
            <pc:sldMk cId="0" sldId="256"/>
            <ac:spMk id="53" creationId="{00000000-0000-0000-0000-000000000000}"/>
          </ac:spMkLst>
        </pc:spChg>
        <pc:spChg chg="del mod">
          <ac:chgData name="y-ozawa@ywc.co.jp" userId="59ef62ed386cf215" providerId="LiveId" clId="{8D243B41-700E-4587-8271-0FA634A58E3F}" dt="2021-03-30T05:29:13.135" v="9" actId="478"/>
          <ac:spMkLst>
            <pc:docMk/>
            <pc:sldMk cId="0" sldId="256"/>
            <ac:spMk id="55" creationId="{00000000-0000-0000-0000-000000000000}"/>
          </ac:spMkLst>
        </pc:spChg>
        <pc:spChg chg="add del mod">
          <ac:chgData name="y-ozawa@ywc.co.jp" userId="59ef62ed386cf215" providerId="LiveId" clId="{8D243B41-700E-4587-8271-0FA634A58E3F}" dt="2021-03-30T05:30:44.878" v="28" actId="478"/>
          <ac:spMkLst>
            <pc:docMk/>
            <pc:sldMk cId="0" sldId="256"/>
            <ac:spMk id="59" creationId="{CA1B2647-66B9-4D85-AAD3-C3803A1ABD3D}"/>
          </ac:spMkLst>
        </pc:spChg>
        <pc:spChg chg="add del mod">
          <ac:chgData name="y-ozawa@ywc.co.jp" userId="59ef62ed386cf215" providerId="LiveId" clId="{8D243B41-700E-4587-8271-0FA634A58E3F}" dt="2021-03-30T05:30:43.190" v="27" actId="478"/>
          <ac:spMkLst>
            <pc:docMk/>
            <pc:sldMk cId="0" sldId="256"/>
            <ac:spMk id="60" creationId="{B16A9B7E-E9D0-4B79-9198-54E49AC7ABAF}"/>
          </ac:spMkLst>
        </pc:spChg>
        <pc:spChg chg="add del mod">
          <ac:chgData name="y-ozawa@ywc.co.jp" userId="59ef62ed386cf215" providerId="LiveId" clId="{8D243B41-700E-4587-8271-0FA634A58E3F}" dt="2021-03-30T05:30:59.140" v="33" actId="478"/>
          <ac:spMkLst>
            <pc:docMk/>
            <pc:sldMk cId="0" sldId="256"/>
            <ac:spMk id="62" creationId="{568452BA-B786-4B44-8F81-0C97F1B56DC1}"/>
          </ac:spMkLst>
        </pc:spChg>
        <pc:spChg chg="add del mod">
          <ac:chgData name="y-ozawa@ywc.co.jp" userId="59ef62ed386cf215" providerId="LiveId" clId="{8D243B41-700E-4587-8271-0FA634A58E3F}" dt="2021-03-30T05:30:58.078" v="32" actId="478"/>
          <ac:spMkLst>
            <pc:docMk/>
            <pc:sldMk cId="0" sldId="256"/>
            <ac:spMk id="63" creationId="{34C53FF9-BFDE-49C0-BCBC-64F07244400E}"/>
          </ac:spMkLst>
        </pc:spChg>
        <pc:spChg chg="add mod">
          <ac:chgData name="y-ozawa@ywc.co.jp" userId="59ef62ed386cf215" providerId="LiveId" clId="{8D243B41-700E-4587-8271-0FA634A58E3F}" dt="2021-03-30T05:30:14.631" v="13" actId="1076"/>
          <ac:spMkLst>
            <pc:docMk/>
            <pc:sldMk cId="0" sldId="256"/>
            <ac:spMk id="71" creationId="{E9A7ED06-C358-4104-B8E6-122BC5C9202B}"/>
          </ac:spMkLst>
        </pc:spChg>
        <pc:spChg chg="add del mod">
          <ac:chgData name="y-ozawa@ywc.co.jp" userId="59ef62ed386cf215" providerId="LiveId" clId="{8D243B41-700E-4587-8271-0FA634A58E3F}" dt="2021-03-30T05:30:43.190" v="27" actId="478"/>
          <ac:spMkLst>
            <pc:docMk/>
            <pc:sldMk cId="0" sldId="256"/>
            <ac:spMk id="72" creationId="{338C329F-3003-4720-9D54-8A9147058D3C}"/>
          </ac:spMkLst>
        </pc:spChg>
        <pc:spChg chg="add mod">
          <ac:chgData name="y-ozawa@ywc.co.jp" userId="59ef62ed386cf215" providerId="LiveId" clId="{8D243B41-700E-4587-8271-0FA634A58E3F}" dt="2021-03-30T05:30:51.876" v="31" actId="1076"/>
          <ac:spMkLst>
            <pc:docMk/>
            <pc:sldMk cId="0" sldId="256"/>
            <ac:spMk id="73" creationId="{F0012404-05AD-4D48-847F-343ED986E2DE}"/>
          </ac:spMkLst>
        </pc:spChg>
        <pc:spChg chg="add mod">
          <ac:chgData name="y-ozawa@ywc.co.jp" userId="59ef62ed386cf215" providerId="LiveId" clId="{8D243B41-700E-4587-8271-0FA634A58E3F}" dt="2021-03-30T05:31:09.512" v="39" actId="1037"/>
          <ac:spMkLst>
            <pc:docMk/>
            <pc:sldMk cId="0" sldId="256"/>
            <ac:spMk id="74" creationId="{AEA7B58A-6513-427F-B91E-0E5187DF6C67}"/>
          </ac:spMkLst>
        </pc:spChg>
        <pc:grpChg chg="mod">
          <ac:chgData name="y-ozawa@ywc.co.jp" userId="59ef62ed386cf215" providerId="LiveId" clId="{8D243B41-700E-4587-8271-0FA634A58E3F}" dt="2021-03-30T05:30:47.361" v="30" actId="1076"/>
          <ac:grpSpMkLst>
            <pc:docMk/>
            <pc:sldMk cId="0" sldId="256"/>
            <ac:grpSpMk id="47" creationId="{00000000-0000-0000-0000-000000000000}"/>
          </ac:grpSpMkLst>
        </pc:grpChg>
        <pc:picChg chg="mod">
          <ac:chgData name="y-ozawa@ywc.co.jp" userId="59ef62ed386cf215" providerId="LiveId" clId="{8D243B41-700E-4587-8271-0FA634A58E3F}" dt="2021-03-30T05:29:03.090" v="1" actId="1076"/>
          <ac:picMkLst>
            <pc:docMk/>
            <pc:sldMk cId="0" sldId="256"/>
            <ac:picMk id="48" creationId="{00000000-0000-0000-0000-000000000000}"/>
          </ac:picMkLst>
        </pc:picChg>
        <pc:picChg chg="del">
          <ac:chgData name="y-ozawa@ywc.co.jp" userId="59ef62ed386cf215" providerId="LiveId" clId="{8D243B41-700E-4587-8271-0FA634A58E3F}" dt="2021-03-30T05:29:20.352" v="11" actId="478"/>
          <ac:picMkLst>
            <pc:docMk/>
            <pc:sldMk cId="0" sldId="256"/>
            <ac:picMk id="54" creationId="{00000000-0000-0000-0000-000000000000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58" creationId="{496518F7-C389-4FCD-890E-4BE4C99C16D2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61" creationId="{748D7AE3-BB67-4984-81F1-6A6C8624E134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64" creationId="{BA754289-EF55-4404-BCD2-3A40F585C338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65" creationId="{85FA4405-56D3-4A0D-BFBB-EEE824DC07A8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66" creationId="{604A0A06-D673-4D7C-83DB-EB3AE72E2EC0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67" creationId="{B5980381-2EDA-42C9-8641-634C707898D2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68" creationId="{55933F53-B92D-44D1-9F2A-FC9E8BD0F3FC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69" creationId="{4225F7EF-FB8A-461C-BAAF-0FB21667C0DA}"/>
          </ac:picMkLst>
        </pc:picChg>
        <pc:picChg chg="add mod">
          <ac:chgData name="y-ozawa@ywc.co.jp" userId="59ef62ed386cf215" providerId="LiveId" clId="{8D243B41-700E-4587-8271-0FA634A58E3F}" dt="2021-03-30T05:30:14.631" v="13" actId="1076"/>
          <ac:picMkLst>
            <pc:docMk/>
            <pc:sldMk cId="0" sldId="256"/>
            <ac:picMk id="70" creationId="{8499C6A2-B872-4FAF-94F5-2BEBA99C34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026" y="1091209"/>
            <a:ext cx="1590065" cy="17177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6151" y="1091209"/>
            <a:ext cx="5991085" cy="20172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81760" y="743417"/>
            <a:ext cx="1023453" cy="3602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39054" y="744933"/>
            <a:ext cx="678875" cy="36028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51127" y="743415"/>
            <a:ext cx="1377416" cy="78819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284702" y="1175206"/>
            <a:ext cx="953769" cy="342900"/>
          </a:xfrm>
          <a:custGeom>
            <a:avLst/>
            <a:gdLst/>
            <a:ahLst/>
            <a:cxnLst/>
            <a:rect l="l" t="t" r="r" b="b"/>
            <a:pathLst>
              <a:path w="953770" h="342900">
                <a:moveTo>
                  <a:pt x="299618" y="110769"/>
                </a:moveTo>
                <a:lnTo>
                  <a:pt x="294081" y="105308"/>
                </a:lnTo>
                <a:lnTo>
                  <a:pt x="169875" y="105308"/>
                </a:lnTo>
                <a:lnTo>
                  <a:pt x="170903" y="11963"/>
                </a:lnTo>
                <a:lnTo>
                  <a:pt x="165493" y="6489"/>
                </a:lnTo>
                <a:lnTo>
                  <a:pt x="154647" y="6489"/>
                </a:lnTo>
                <a:lnTo>
                  <a:pt x="144729" y="6489"/>
                </a:lnTo>
                <a:lnTo>
                  <a:pt x="139776" y="11963"/>
                </a:lnTo>
                <a:lnTo>
                  <a:pt x="139776" y="105308"/>
                </a:lnTo>
                <a:lnTo>
                  <a:pt x="5067" y="105308"/>
                </a:lnTo>
                <a:lnTo>
                  <a:pt x="0" y="110769"/>
                </a:lnTo>
                <a:lnTo>
                  <a:pt x="0" y="133921"/>
                </a:lnTo>
                <a:lnTo>
                  <a:pt x="5067" y="140030"/>
                </a:lnTo>
                <a:lnTo>
                  <a:pt x="139776" y="140030"/>
                </a:lnTo>
                <a:lnTo>
                  <a:pt x="136766" y="170980"/>
                </a:lnTo>
                <a:lnTo>
                  <a:pt x="126225" y="220573"/>
                </a:lnTo>
                <a:lnTo>
                  <a:pt x="106883" y="258991"/>
                </a:lnTo>
                <a:lnTo>
                  <a:pt x="71767" y="294665"/>
                </a:lnTo>
                <a:lnTo>
                  <a:pt x="42900" y="314121"/>
                </a:lnTo>
                <a:lnTo>
                  <a:pt x="40132" y="319214"/>
                </a:lnTo>
                <a:lnTo>
                  <a:pt x="40132" y="337007"/>
                </a:lnTo>
                <a:lnTo>
                  <a:pt x="45199" y="342607"/>
                </a:lnTo>
                <a:lnTo>
                  <a:pt x="58343" y="342607"/>
                </a:lnTo>
                <a:lnTo>
                  <a:pt x="61582" y="341591"/>
                </a:lnTo>
                <a:lnTo>
                  <a:pt x="114515" y="299694"/>
                </a:lnTo>
                <a:lnTo>
                  <a:pt x="146697" y="254101"/>
                </a:lnTo>
                <a:lnTo>
                  <a:pt x="161836" y="206121"/>
                </a:lnTo>
                <a:lnTo>
                  <a:pt x="169875" y="140030"/>
                </a:lnTo>
                <a:lnTo>
                  <a:pt x="294081" y="140030"/>
                </a:lnTo>
                <a:lnTo>
                  <a:pt x="299618" y="133921"/>
                </a:lnTo>
                <a:lnTo>
                  <a:pt x="299618" y="110769"/>
                </a:lnTo>
                <a:close/>
              </a:path>
              <a:path w="953770" h="342900">
                <a:moveTo>
                  <a:pt x="634530" y="94234"/>
                </a:moveTo>
                <a:lnTo>
                  <a:pt x="615264" y="60667"/>
                </a:lnTo>
                <a:lnTo>
                  <a:pt x="521042" y="60667"/>
                </a:lnTo>
                <a:lnTo>
                  <a:pt x="521042" y="5600"/>
                </a:lnTo>
                <a:lnTo>
                  <a:pt x="515962" y="0"/>
                </a:lnTo>
                <a:lnTo>
                  <a:pt x="505815" y="0"/>
                </a:lnTo>
                <a:lnTo>
                  <a:pt x="495896" y="0"/>
                </a:lnTo>
                <a:lnTo>
                  <a:pt x="490943" y="5600"/>
                </a:lnTo>
                <a:lnTo>
                  <a:pt x="490943" y="60667"/>
                </a:lnTo>
                <a:lnTo>
                  <a:pt x="387502" y="60667"/>
                </a:lnTo>
                <a:lnTo>
                  <a:pt x="373659" y="96139"/>
                </a:lnTo>
                <a:lnTo>
                  <a:pt x="373659" y="179578"/>
                </a:lnTo>
                <a:lnTo>
                  <a:pt x="378726" y="185178"/>
                </a:lnTo>
                <a:lnTo>
                  <a:pt x="388874" y="186182"/>
                </a:lnTo>
                <a:lnTo>
                  <a:pt x="398792" y="185178"/>
                </a:lnTo>
                <a:lnTo>
                  <a:pt x="403758" y="179578"/>
                </a:lnTo>
                <a:lnTo>
                  <a:pt x="403758" y="103263"/>
                </a:lnTo>
                <a:lnTo>
                  <a:pt x="404215" y="99580"/>
                </a:lnTo>
                <a:lnTo>
                  <a:pt x="405142" y="97294"/>
                </a:lnTo>
                <a:lnTo>
                  <a:pt x="407441" y="95250"/>
                </a:lnTo>
                <a:lnTo>
                  <a:pt x="410324" y="94234"/>
                </a:lnTo>
                <a:lnTo>
                  <a:pt x="592201" y="94234"/>
                </a:lnTo>
                <a:lnTo>
                  <a:pt x="595769" y="95250"/>
                </a:lnTo>
                <a:lnTo>
                  <a:pt x="598551" y="97294"/>
                </a:lnTo>
                <a:lnTo>
                  <a:pt x="600621" y="98056"/>
                </a:lnTo>
                <a:lnTo>
                  <a:pt x="601662" y="101104"/>
                </a:lnTo>
                <a:lnTo>
                  <a:pt x="601662" y="108356"/>
                </a:lnTo>
                <a:lnTo>
                  <a:pt x="590854" y="166255"/>
                </a:lnTo>
                <a:lnTo>
                  <a:pt x="558419" y="228536"/>
                </a:lnTo>
                <a:lnTo>
                  <a:pt x="520268" y="271653"/>
                </a:lnTo>
                <a:lnTo>
                  <a:pt x="472948" y="302552"/>
                </a:lnTo>
                <a:lnTo>
                  <a:pt x="466725" y="305854"/>
                </a:lnTo>
                <a:lnTo>
                  <a:pt x="463613" y="311073"/>
                </a:lnTo>
                <a:lnTo>
                  <a:pt x="463613" y="323278"/>
                </a:lnTo>
                <a:lnTo>
                  <a:pt x="465226" y="327596"/>
                </a:lnTo>
                <a:lnTo>
                  <a:pt x="468464" y="331165"/>
                </a:lnTo>
                <a:lnTo>
                  <a:pt x="471220" y="334721"/>
                </a:lnTo>
                <a:lnTo>
                  <a:pt x="475030" y="336499"/>
                </a:lnTo>
                <a:lnTo>
                  <a:pt x="484251" y="336499"/>
                </a:lnTo>
                <a:lnTo>
                  <a:pt x="525322" y="312661"/>
                </a:lnTo>
                <a:lnTo>
                  <a:pt x="572033" y="265734"/>
                </a:lnTo>
                <a:lnTo>
                  <a:pt x="607415" y="205765"/>
                </a:lnTo>
                <a:lnTo>
                  <a:pt x="628865" y="139179"/>
                </a:lnTo>
                <a:lnTo>
                  <a:pt x="634530" y="103390"/>
                </a:lnTo>
                <a:lnTo>
                  <a:pt x="634530" y="94234"/>
                </a:lnTo>
                <a:close/>
              </a:path>
              <a:path w="953770" h="342900">
                <a:moveTo>
                  <a:pt x="953173" y="16281"/>
                </a:moveTo>
                <a:lnTo>
                  <a:pt x="952360" y="12725"/>
                </a:lnTo>
                <a:lnTo>
                  <a:pt x="950747" y="9156"/>
                </a:lnTo>
                <a:lnTo>
                  <a:pt x="947051" y="5092"/>
                </a:lnTo>
                <a:lnTo>
                  <a:pt x="942911" y="3048"/>
                </a:lnTo>
                <a:lnTo>
                  <a:pt x="938301" y="3048"/>
                </a:lnTo>
                <a:lnTo>
                  <a:pt x="933450" y="3048"/>
                </a:lnTo>
                <a:lnTo>
                  <a:pt x="929424" y="5600"/>
                </a:lnTo>
                <a:lnTo>
                  <a:pt x="903351" y="45478"/>
                </a:lnTo>
                <a:lnTo>
                  <a:pt x="881214" y="75831"/>
                </a:lnTo>
                <a:lnTo>
                  <a:pt x="839012" y="123228"/>
                </a:lnTo>
                <a:lnTo>
                  <a:pt x="795667" y="159004"/>
                </a:lnTo>
                <a:lnTo>
                  <a:pt x="735558" y="199910"/>
                </a:lnTo>
                <a:lnTo>
                  <a:pt x="729094" y="203479"/>
                </a:lnTo>
                <a:lnTo>
                  <a:pt x="725868" y="208572"/>
                </a:lnTo>
                <a:lnTo>
                  <a:pt x="725868" y="218744"/>
                </a:lnTo>
                <a:lnTo>
                  <a:pt x="726795" y="222046"/>
                </a:lnTo>
                <a:lnTo>
                  <a:pt x="731634" y="230187"/>
                </a:lnTo>
                <a:lnTo>
                  <a:pt x="735330" y="232727"/>
                </a:lnTo>
                <a:lnTo>
                  <a:pt x="743394" y="232727"/>
                </a:lnTo>
                <a:lnTo>
                  <a:pt x="800506" y="198869"/>
                </a:lnTo>
                <a:lnTo>
                  <a:pt x="856996" y="150698"/>
                </a:lnTo>
                <a:lnTo>
                  <a:pt x="856996" y="337007"/>
                </a:lnTo>
                <a:lnTo>
                  <a:pt x="861949" y="342607"/>
                </a:lnTo>
                <a:lnTo>
                  <a:pt x="881329" y="342607"/>
                </a:lnTo>
                <a:lnTo>
                  <a:pt x="886396" y="337007"/>
                </a:lnTo>
                <a:lnTo>
                  <a:pt x="887095" y="325818"/>
                </a:lnTo>
                <a:lnTo>
                  <a:pt x="887095" y="120561"/>
                </a:lnTo>
                <a:lnTo>
                  <a:pt x="902970" y="101015"/>
                </a:lnTo>
                <a:lnTo>
                  <a:pt x="933411" y="59042"/>
                </a:lnTo>
                <a:lnTo>
                  <a:pt x="953173" y="24930"/>
                </a:lnTo>
                <a:lnTo>
                  <a:pt x="953173" y="16281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84713" y="1181691"/>
            <a:ext cx="299720" cy="336550"/>
          </a:xfrm>
          <a:custGeom>
            <a:avLst/>
            <a:gdLst/>
            <a:ahLst/>
            <a:cxnLst/>
            <a:rect l="l" t="t" r="r" b="b"/>
            <a:pathLst>
              <a:path w="299720" h="336550">
                <a:moveTo>
                  <a:pt x="154647" y="0"/>
                </a:moveTo>
                <a:lnTo>
                  <a:pt x="165493" y="0"/>
                </a:lnTo>
                <a:lnTo>
                  <a:pt x="170903" y="5473"/>
                </a:lnTo>
                <a:lnTo>
                  <a:pt x="170903" y="16408"/>
                </a:lnTo>
                <a:lnTo>
                  <a:pt x="169875" y="98818"/>
                </a:lnTo>
                <a:lnTo>
                  <a:pt x="283006" y="98818"/>
                </a:lnTo>
                <a:lnTo>
                  <a:pt x="294081" y="98818"/>
                </a:lnTo>
                <a:lnTo>
                  <a:pt x="299618" y="104279"/>
                </a:lnTo>
                <a:lnTo>
                  <a:pt x="299618" y="115214"/>
                </a:lnTo>
                <a:lnTo>
                  <a:pt x="299618" y="127431"/>
                </a:lnTo>
                <a:lnTo>
                  <a:pt x="294081" y="133540"/>
                </a:lnTo>
                <a:lnTo>
                  <a:pt x="283006" y="133540"/>
                </a:lnTo>
                <a:lnTo>
                  <a:pt x="169875" y="133540"/>
                </a:lnTo>
                <a:lnTo>
                  <a:pt x="161824" y="199634"/>
                </a:lnTo>
                <a:lnTo>
                  <a:pt x="146697" y="247611"/>
                </a:lnTo>
                <a:lnTo>
                  <a:pt x="114511" y="293203"/>
                </a:lnTo>
                <a:lnTo>
                  <a:pt x="65036" y="333070"/>
                </a:lnTo>
                <a:lnTo>
                  <a:pt x="58343" y="336118"/>
                </a:lnTo>
                <a:lnTo>
                  <a:pt x="55346" y="336118"/>
                </a:lnTo>
                <a:lnTo>
                  <a:pt x="45199" y="336118"/>
                </a:lnTo>
                <a:lnTo>
                  <a:pt x="40132" y="330517"/>
                </a:lnTo>
                <a:lnTo>
                  <a:pt x="40132" y="319341"/>
                </a:lnTo>
                <a:lnTo>
                  <a:pt x="40132" y="312724"/>
                </a:lnTo>
                <a:lnTo>
                  <a:pt x="42900" y="307632"/>
                </a:lnTo>
                <a:lnTo>
                  <a:pt x="48437" y="304076"/>
                </a:lnTo>
                <a:lnTo>
                  <a:pt x="71764" y="288171"/>
                </a:lnTo>
                <a:lnTo>
                  <a:pt x="106879" y="252496"/>
                </a:lnTo>
                <a:lnTo>
                  <a:pt x="126215" y="214082"/>
                </a:lnTo>
                <a:lnTo>
                  <a:pt x="136765" y="164486"/>
                </a:lnTo>
                <a:lnTo>
                  <a:pt x="139776" y="133540"/>
                </a:lnTo>
                <a:lnTo>
                  <a:pt x="15214" y="133540"/>
                </a:lnTo>
                <a:lnTo>
                  <a:pt x="5067" y="133540"/>
                </a:lnTo>
                <a:lnTo>
                  <a:pt x="0" y="127431"/>
                </a:lnTo>
                <a:lnTo>
                  <a:pt x="0" y="115214"/>
                </a:lnTo>
                <a:lnTo>
                  <a:pt x="0" y="104279"/>
                </a:lnTo>
                <a:lnTo>
                  <a:pt x="5067" y="98818"/>
                </a:lnTo>
                <a:lnTo>
                  <a:pt x="15214" y="98818"/>
                </a:lnTo>
                <a:lnTo>
                  <a:pt x="139776" y="98818"/>
                </a:lnTo>
                <a:lnTo>
                  <a:pt x="139776" y="16408"/>
                </a:lnTo>
                <a:lnTo>
                  <a:pt x="139776" y="5473"/>
                </a:lnTo>
                <a:lnTo>
                  <a:pt x="144729" y="0"/>
                </a:lnTo>
                <a:lnTo>
                  <a:pt x="154647" y="0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658372" y="1175204"/>
            <a:ext cx="260985" cy="336550"/>
          </a:xfrm>
          <a:custGeom>
            <a:avLst/>
            <a:gdLst/>
            <a:ahLst/>
            <a:cxnLst/>
            <a:rect l="l" t="t" r="r" b="b"/>
            <a:pathLst>
              <a:path w="260985" h="336550">
                <a:moveTo>
                  <a:pt x="132156" y="0"/>
                </a:moveTo>
                <a:lnTo>
                  <a:pt x="142303" y="0"/>
                </a:lnTo>
                <a:lnTo>
                  <a:pt x="147383" y="5600"/>
                </a:lnTo>
                <a:lnTo>
                  <a:pt x="147383" y="16789"/>
                </a:lnTo>
                <a:lnTo>
                  <a:pt x="147383" y="60667"/>
                </a:lnTo>
                <a:lnTo>
                  <a:pt x="230771" y="60667"/>
                </a:lnTo>
                <a:lnTo>
                  <a:pt x="241604" y="60667"/>
                </a:lnTo>
                <a:lnTo>
                  <a:pt x="249212" y="63334"/>
                </a:lnTo>
                <a:lnTo>
                  <a:pt x="260870" y="94234"/>
                </a:lnTo>
                <a:lnTo>
                  <a:pt x="260870" y="103390"/>
                </a:lnTo>
                <a:lnTo>
                  <a:pt x="246164" y="173302"/>
                </a:lnTo>
                <a:lnTo>
                  <a:pt x="217970" y="236537"/>
                </a:lnTo>
                <a:lnTo>
                  <a:pt x="176269" y="291104"/>
                </a:lnTo>
                <a:lnTo>
                  <a:pt x="124548" y="330403"/>
                </a:lnTo>
                <a:lnTo>
                  <a:pt x="110591" y="336499"/>
                </a:lnTo>
                <a:lnTo>
                  <a:pt x="106210" y="336499"/>
                </a:lnTo>
                <a:lnTo>
                  <a:pt x="101371" y="336499"/>
                </a:lnTo>
                <a:lnTo>
                  <a:pt x="97561" y="334721"/>
                </a:lnTo>
                <a:lnTo>
                  <a:pt x="94805" y="331165"/>
                </a:lnTo>
                <a:lnTo>
                  <a:pt x="91567" y="327596"/>
                </a:lnTo>
                <a:lnTo>
                  <a:pt x="89954" y="323278"/>
                </a:lnTo>
                <a:lnTo>
                  <a:pt x="89954" y="318185"/>
                </a:lnTo>
                <a:lnTo>
                  <a:pt x="89954" y="311073"/>
                </a:lnTo>
                <a:lnTo>
                  <a:pt x="93065" y="305854"/>
                </a:lnTo>
                <a:lnTo>
                  <a:pt x="99288" y="302552"/>
                </a:lnTo>
                <a:lnTo>
                  <a:pt x="124094" y="288624"/>
                </a:lnTo>
                <a:lnTo>
                  <a:pt x="166825" y="251615"/>
                </a:lnTo>
                <a:lnTo>
                  <a:pt x="203673" y="196844"/>
                </a:lnTo>
                <a:lnTo>
                  <a:pt x="225298" y="136755"/>
                </a:lnTo>
                <a:lnTo>
                  <a:pt x="228003" y="108356"/>
                </a:lnTo>
                <a:lnTo>
                  <a:pt x="228003" y="106438"/>
                </a:lnTo>
                <a:lnTo>
                  <a:pt x="228003" y="101104"/>
                </a:lnTo>
                <a:lnTo>
                  <a:pt x="226961" y="98056"/>
                </a:lnTo>
                <a:lnTo>
                  <a:pt x="224891" y="97294"/>
                </a:lnTo>
                <a:lnTo>
                  <a:pt x="222110" y="95250"/>
                </a:lnTo>
                <a:lnTo>
                  <a:pt x="218541" y="94234"/>
                </a:lnTo>
                <a:lnTo>
                  <a:pt x="214160" y="94234"/>
                </a:lnTo>
                <a:lnTo>
                  <a:pt x="40132" y="94234"/>
                </a:lnTo>
                <a:lnTo>
                  <a:pt x="36664" y="94234"/>
                </a:lnTo>
                <a:lnTo>
                  <a:pt x="33782" y="95250"/>
                </a:lnTo>
                <a:lnTo>
                  <a:pt x="31483" y="97294"/>
                </a:lnTo>
                <a:lnTo>
                  <a:pt x="30556" y="99580"/>
                </a:lnTo>
                <a:lnTo>
                  <a:pt x="30099" y="103263"/>
                </a:lnTo>
                <a:lnTo>
                  <a:pt x="30099" y="108356"/>
                </a:lnTo>
                <a:lnTo>
                  <a:pt x="30099" y="169392"/>
                </a:lnTo>
                <a:lnTo>
                  <a:pt x="30099" y="179578"/>
                </a:lnTo>
                <a:lnTo>
                  <a:pt x="25133" y="185178"/>
                </a:lnTo>
                <a:lnTo>
                  <a:pt x="15214" y="186182"/>
                </a:lnTo>
                <a:lnTo>
                  <a:pt x="5067" y="185178"/>
                </a:lnTo>
                <a:lnTo>
                  <a:pt x="0" y="179578"/>
                </a:lnTo>
                <a:lnTo>
                  <a:pt x="0" y="169392"/>
                </a:lnTo>
                <a:lnTo>
                  <a:pt x="0" y="96139"/>
                </a:lnTo>
                <a:lnTo>
                  <a:pt x="13843" y="60667"/>
                </a:lnTo>
                <a:lnTo>
                  <a:pt x="26289" y="60667"/>
                </a:lnTo>
                <a:lnTo>
                  <a:pt x="117284" y="60667"/>
                </a:lnTo>
                <a:lnTo>
                  <a:pt x="117284" y="16789"/>
                </a:lnTo>
                <a:lnTo>
                  <a:pt x="117284" y="5600"/>
                </a:lnTo>
                <a:lnTo>
                  <a:pt x="122237" y="0"/>
                </a:lnTo>
                <a:lnTo>
                  <a:pt x="132156" y="0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010577" y="1178255"/>
            <a:ext cx="227329" cy="339725"/>
          </a:xfrm>
          <a:custGeom>
            <a:avLst/>
            <a:gdLst/>
            <a:ahLst/>
            <a:cxnLst/>
            <a:rect l="l" t="t" r="r" b="b"/>
            <a:pathLst>
              <a:path w="227329" h="339725">
                <a:moveTo>
                  <a:pt x="212432" y="0"/>
                </a:moveTo>
                <a:lnTo>
                  <a:pt x="217042" y="0"/>
                </a:lnTo>
                <a:lnTo>
                  <a:pt x="221183" y="2044"/>
                </a:lnTo>
                <a:lnTo>
                  <a:pt x="224878" y="6108"/>
                </a:lnTo>
                <a:lnTo>
                  <a:pt x="226491" y="9677"/>
                </a:lnTo>
                <a:lnTo>
                  <a:pt x="227304" y="13233"/>
                </a:lnTo>
                <a:lnTo>
                  <a:pt x="227304" y="16789"/>
                </a:lnTo>
                <a:lnTo>
                  <a:pt x="227304" y="21882"/>
                </a:lnTo>
                <a:lnTo>
                  <a:pt x="207544" y="55991"/>
                </a:lnTo>
                <a:lnTo>
                  <a:pt x="177097" y="97958"/>
                </a:lnTo>
                <a:lnTo>
                  <a:pt x="161226" y="117513"/>
                </a:lnTo>
                <a:lnTo>
                  <a:pt x="161226" y="322770"/>
                </a:lnTo>
                <a:lnTo>
                  <a:pt x="160527" y="333959"/>
                </a:lnTo>
                <a:lnTo>
                  <a:pt x="155460" y="339559"/>
                </a:lnTo>
                <a:lnTo>
                  <a:pt x="146011" y="339559"/>
                </a:lnTo>
                <a:lnTo>
                  <a:pt x="136080" y="339559"/>
                </a:lnTo>
                <a:lnTo>
                  <a:pt x="131127" y="333959"/>
                </a:lnTo>
                <a:lnTo>
                  <a:pt x="131127" y="322770"/>
                </a:lnTo>
                <a:lnTo>
                  <a:pt x="131127" y="147650"/>
                </a:lnTo>
                <a:lnTo>
                  <a:pt x="101952" y="173808"/>
                </a:lnTo>
                <a:lnTo>
                  <a:pt x="49192" y="213679"/>
                </a:lnTo>
                <a:lnTo>
                  <a:pt x="17525" y="229679"/>
                </a:lnTo>
                <a:lnTo>
                  <a:pt x="13830" y="229679"/>
                </a:lnTo>
                <a:lnTo>
                  <a:pt x="9461" y="229679"/>
                </a:lnTo>
                <a:lnTo>
                  <a:pt x="5765" y="227139"/>
                </a:lnTo>
                <a:lnTo>
                  <a:pt x="2768" y="222046"/>
                </a:lnTo>
                <a:lnTo>
                  <a:pt x="927" y="218998"/>
                </a:lnTo>
                <a:lnTo>
                  <a:pt x="0" y="215696"/>
                </a:lnTo>
                <a:lnTo>
                  <a:pt x="0" y="212128"/>
                </a:lnTo>
                <a:lnTo>
                  <a:pt x="0" y="205524"/>
                </a:lnTo>
                <a:lnTo>
                  <a:pt x="3225" y="200431"/>
                </a:lnTo>
                <a:lnTo>
                  <a:pt x="9690" y="196862"/>
                </a:lnTo>
                <a:lnTo>
                  <a:pt x="41844" y="175762"/>
                </a:lnTo>
                <a:lnTo>
                  <a:pt x="93570" y="137423"/>
                </a:lnTo>
                <a:lnTo>
                  <a:pt x="133894" y="98695"/>
                </a:lnTo>
                <a:lnTo>
                  <a:pt x="177486" y="42425"/>
                </a:lnTo>
                <a:lnTo>
                  <a:pt x="200329" y="7632"/>
                </a:lnTo>
                <a:lnTo>
                  <a:pt x="203555" y="2552"/>
                </a:lnTo>
                <a:lnTo>
                  <a:pt x="207581" y="0"/>
                </a:lnTo>
                <a:lnTo>
                  <a:pt x="212432" y="0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38707" y="1162178"/>
            <a:ext cx="1383640" cy="36943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044204" y="1175206"/>
            <a:ext cx="3448685" cy="903605"/>
          </a:xfrm>
          <a:custGeom>
            <a:avLst/>
            <a:gdLst/>
            <a:ahLst/>
            <a:cxnLst/>
            <a:rect l="l" t="t" r="r" b="b"/>
            <a:pathLst>
              <a:path w="3448685" h="903605">
                <a:moveTo>
                  <a:pt x="195326" y="731456"/>
                </a:moveTo>
                <a:lnTo>
                  <a:pt x="173532" y="697674"/>
                </a:lnTo>
                <a:lnTo>
                  <a:pt x="136512" y="666318"/>
                </a:lnTo>
                <a:lnTo>
                  <a:pt x="127495" y="659498"/>
                </a:lnTo>
                <a:lnTo>
                  <a:pt x="139674" y="641667"/>
                </a:lnTo>
                <a:lnTo>
                  <a:pt x="161137" y="604037"/>
                </a:lnTo>
                <a:lnTo>
                  <a:pt x="175996" y="568731"/>
                </a:lnTo>
                <a:lnTo>
                  <a:pt x="178155" y="555358"/>
                </a:lnTo>
                <a:lnTo>
                  <a:pt x="176758" y="544588"/>
                </a:lnTo>
                <a:lnTo>
                  <a:pt x="172567" y="536892"/>
                </a:lnTo>
                <a:lnTo>
                  <a:pt x="165595" y="532282"/>
                </a:lnTo>
                <a:lnTo>
                  <a:pt x="155829" y="530745"/>
                </a:lnTo>
                <a:lnTo>
                  <a:pt x="118059" y="530745"/>
                </a:lnTo>
                <a:lnTo>
                  <a:pt x="118059" y="470154"/>
                </a:lnTo>
                <a:lnTo>
                  <a:pt x="116547" y="462216"/>
                </a:lnTo>
                <a:lnTo>
                  <a:pt x="112890" y="456425"/>
                </a:lnTo>
                <a:lnTo>
                  <a:pt x="107099" y="452755"/>
                </a:lnTo>
                <a:lnTo>
                  <a:pt x="99161" y="451218"/>
                </a:lnTo>
                <a:lnTo>
                  <a:pt x="91960" y="452755"/>
                </a:lnTo>
                <a:lnTo>
                  <a:pt x="86702" y="456425"/>
                </a:lnTo>
                <a:lnTo>
                  <a:pt x="83375" y="462216"/>
                </a:lnTo>
                <a:lnTo>
                  <a:pt x="81991" y="470154"/>
                </a:lnTo>
                <a:lnTo>
                  <a:pt x="81991" y="530745"/>
                </a:lnTo>
                <a:lnTo>
                  <a:pt x="22326" y="530745"/>
                </a:lnTo>
                <a:lnTo>
                  <a:pt x="14935" y="532752"/>
                </a:lnTo>
                <a:lnTo>
                  <a:pt x="9550" y="536905"/>
                </a:lnTo>
                <a:lnTo>
                  <a:pt x="6134" y="543166"/>
                </a:lnTo>
                <a:lnTo>
                  <a:pt x="4724" y="551573"/>
                </a:lnTo>
                <a:lnTo>
                  <a:pt x="6134" y="559511"/>
                </a:lnTo>
                <a:lnTo>
                  <a:pt x="9550" y="565302"/>
                </a:lnTo>
                <a:lnTo>
                  <a:pt x="14935" y="568972"/>
                </a:lnTo>
                <a:lnTo>
                  <a:pt x="22326" y="570509"/>
                </a:lnTo>
                <a:lnTo>
                  <a:pt x="132499" y="570509"/>
                </a:lnTo>
                <a:lnTo>
                  <a:pt x="135229" y="572871"/>
                </a:lnTo>
                <a:lnTo>
                  <a:pt x="135229" y="577608"/>
                </a:lnTo>
                <a:lnTo>
                  <a:pt x="125831" y="598500"/>
                </a:lnTo>
                <a:lnTo>
                  <a:pt x="100926" y="639216"/>
                </a:lnTo>
                <a:lnTo>
                  <a:pt x="71094" y="675220"/>
                </a:lnTo>
                <a:lnTo>
                  <a:pt x="32461" y="709536"/>
                </a:lnTo>
                <a:lnTo>
                  <a:pt x="3009" y="731456"/>
                </a:lnTo>
                <a:lnTo>
                  <a:pt x="279" y="736981"/>
                </a:lnTo>
                <a:lnTo>
                  <a:pt x="20599" y="763168"/>
                </a:lnTo>
                <a:lnTo>
                  <a:pt x="21170" y="763168"/>
                </a:lnTo>
                <a:lnTo>
                  <a:pt x="55156" y="738212"/>
                </a:lnTo>
                <a:lnTo>
                  <a:pt x="81991" y="712990"/>
                </a:lnTo>
                <a:lnTo>
                  <a:pt x="81991" y="884364"/>
                </a:lnTo>
                <a:lnTo>
                  <a:pt x="83375" y="892289"/>
                </a:lnTo>
                <a:lnTo>
                  <a:pt x="86702" y="898093"/>
                </a:lnTo>
                <a:lnTo>
                  <a:pt x="91960" y="901763"/>
                </a:lnTo>
                <a:lnTo>
                  <a:pt x="99161" y="903300"/>
                </a:lnTo>
                <a:lnTo>
                  <a:pt x="107099" y="901763"/>
                </a:lnTo>
                <a:lnTo>
                  <a:pt x="112890" y="898093"/>
                </a:lnTo>
                <a:lnTo>
                  <a:pt x="116547" y="892289"/>
                </a:lnTo>
                <a:lnTo>
                  <a:pt x="118059" y="884364"/>
                </a:lnTo>
                <a:lnTo>
                  <a:pt x="118059" y="712990"/>
                </a:lnTo>
                <a:lnTo>
                  <a:pt x="118059" y="700697"/>
                </a:lnTo>
                <a:lnTo>
                  <a:pt x="122631" y="704469"/>
                </a:lnTo>
                <a:lnTo>
                  <a:pt x="127203" y="708583"/>
                </a:lnTo>
                <a:lnTo>
                  <a:pt x="131787" y="712990"/>
                </a:lnTo>
                <a:lnTo>
                  <a:pt x="140500" y="720928"/>
                </a:lnTo>
                <a:lnTo>
                  <a:pt x="148640" y="728141"/>
                </a:lnTo>
                <a:lnTo>
                  <a:pt x="156171" y="734656"/>
                </a:lnTo>
                <a:lnTo>
                  <a:pt x="163131" y="740448"/>
                </a:lnTo>
                <a:lnTo>
                  <a:pt x="166560" y="745820"/>
                </a:lnTo>
                <a:lnTo>
                  <a:pt x="171564" y="748499"/>
                </a:lnTo>
                <a:lnTo>
                  <a:pt x="178155" y="748499"/>
                </a:lnTo>
                <a:lnTo>
                  <a:pt x="188455" y="746925"/>
                </a:lnTo>
                <a:lnTo>
                  <a:pt x="194183" y="741248"/>
                </a:lnTo>
                <a:lnTo>
                  <a:pt x="195326" y="731456"/>
                </a:lnTo>
                <a:close/>
              </a:path>
              <a:path w="3448685" h="903605">
                <a:moveTo>
                  <a:pt x="411683" y="863536"/>
                </a:moveTo>
                <a:lnTo>
                  <a:pt x="410197" y="854773"/>
                </a:lnTo>
                <a:lnTo>
                  <a:pt x="406641" y="848385"/>
                </a:lnTo>
                <a:lnTo>
                  <a:pt x="400977" y="844372"/>
                </a:lnTo>
                <a:lnTo>
                  <a:pt x="393230" y="842708"/>
                </a:lnTo>
                <a:lnTo>
                  <a:pt x="309092" y="842708"/>
                </a:lnTo>
                <a:lnTo>
                  <a:pt x="309092" y="621157"/>
                </a:lnTo>
                <a:lnTo>
                  <a:pt x="384644" y="621157"/>
                </a:lnTo>
                <a:lnTo>
                  <a:pt x="391833" y="619620"/>
                </a:lnTo>
                <a:lnTo>
                  <a:pt x="397090" y="615962"/>
                </a:lnTo>
                <a:lnTo>
                  <a:pt x="400418" y="610158"/>
                </a:lnTo>
                <a:lnTo>
                  <a:pt x="401815" y="602221"/>
                </a:lnTo>
                <a:lnTo>
                  <a:pt x="400418" y="593471"/>
                </a:lnTo>
                <a:lnTo>
                  <a:pt x="397090" y="587082"/>
                </a:lnTo>
                <a:lnTo>
                  <a:pt x="391833" y="583057"/>
                </a:lnTo>
                <a:lnTo>
                  <a:pt x="384644" y="581393"/>
                </a:lnTo>
                <a:lnTo>
                  <a:pt x="309092" y="581393"/>
                </a:lnTo>
                <a:lnTo>
                  <a:pt x="309092" y="470154"/>
                </a:lnTo>
                <a:lnTo>
                  <a:pt x="307581" y="461391"/>
                </a:lnTo>
                <a:lnTo>
                  <a:pt x="303923" y="455002"/>
                </a:lnTo>
                <a:lnTo>
                  <a:pt x="298132" y="450977"/>
                </a:lnTo>
                <a:lnTo>
                  <a:pt x="290195" y="449326"/>
                </a:lnTo>
                <a:lnTo>
                  <a:pt x="282244" y="450977"/>
                </a:lnTo>
                <a:lnTo>
                  <a:pt x="276453" y="455002"/>
                </a:lnTo>
                <a:lnTo>
                  <a:pt x="272808" y="461391"/>
                </a:lnTo>
                <a:lnTo>
                  <a:pt x="271310" y="470154"/>
                </a:lnTo>
                <a:lnTo>
                  <a:pt x="271310" y="581393"/>
                </a:lnTo>
                <a:lnTo>
                  <a:pt x="204343" y="581393"/>
                </a:lnTo>
                <a:lnTo>
                  <a:pt x="197142" y="583057"/>
                </a:lnTo>
                <a:lnTo>
                  <a:pt x="191884" y="587082"/>
                </a:lnTo>
                <a:lnTo>
                  <a:pt x="188556" y="593471"/>
                </a:lnTo>
                <a:lnTo>
                  <a:pt x="187172" y="602221"/>
                </a:lnTo>
                <a:lnTo>
                  <a:pt x="188556" y="610158"/>
                </a:lnTo>
                <a:lnTo>
                  <a:pt x="191884" y="615962"/>
                </a:lnTo>
                <a:lnTo>
                  <a:pt x="197142" y="619620"/>
                </a:lnTo>
                <a:lnTo>
                  <a:pt x="204343" y="621157"/>
                </a:lnTo>
                <a:lnTo>
                  <a:pt x="271310" y="621157"/>
                </a:lnTo>
                <a:lnTo>
                  <a:pt x="271310" y="842708"/>
                </a:lnTo>
                <a:lnTo>
                  <a:pt x="182016" y="842708"/>
                </a:lnTo>
                <a:lnTo>
                  <a:pt x="174066" y="844372"/>
                </a:lnTo>
                <a:lnTo>
                  <a:pt x="168275" y="848385"/>
                </a:lnTo>
                <a:lnTo>
                  <a:pt x="164630" y="854773"/>
                </a:lnTo>
                <a:lnTo>
                  <a:pt x="163131" y="863536"/>
                </a:lnTo>
                <a:lnTo>
                  <a:pt x="164630" y="872299"/>
                </a:lnTo>
                <a:lnTo>
                  <a:pt x="168275" y="878687"/>
                </a:lnTo>
                <a:lnTo>
                  <a:pt x="174066" y="882713"/>
                </a:lnTo>
                <a:lnTo>
                  <a:pt x="182016" y="884364"/>
                </a:lnTo>
                <a:lnTo>
                  <a:pt x="393230" y="884364"/>
                </a:lnTo>
                <a:lnTo>
                  <a:pt x="400977" y="882713"/>
                </a:lnTo>
                <a:lnTo>
                  <a:pt x="406641" y="878687"/>
                </a:lnTo>
                <a:lnTo>
                  <a:pt x="410197" y="872299"/>
                </a:lnTo>
                <a:lnTo>
                  <a:pt x="411683" y="863536"/>
                </a:lnTo>
                <a:close/>
              </a:path>
              <a:path w="3448685" h="903605">
                <a:moveTo>
                  <a:pt x="1540116" y="110769"/>
                </a:moveTo>
                <a:lnTo>
                  <a:pt x="1534579" y="105308"/>
                </a:lnTo>
                <a:lnTo>
                  <a:pt x="1410373" y="105308"/>
                </a:lnTo>
                <a:lnTo>
                  <a:pt x="1411401" y="11963"/>
                </a:lnTo>
                <a:lnTo>
                  <a:pt x="1405991" y="6489"/>
                </a:lnTo>
                <a:lnTo>
                  <a:pt x="1395145" y="6489"/>
                </a:lnTo>
                <a:lnTo>
                  <a:pt x="1385227" y="6489"/>
                </a:lnTo>
                <a:lnTo>
                  <a:pt x="1380274" y="11963"/>
                </a:lnTo>
                <a:lnTo>
                  <a:pt x="1380274" y="105308"/>
                </a:lnTo>
                <a:lnTo>
                  <a:pt x="1245565" y="105308"/>
                </a:lnTo>
                <a:lnTo>
                  <a:pt x="1240497" y="110769"/>
                </a:lnTo>
                <a:lnTo>
                  <a:pt x="1240497" y="133921"/>
                </a:lnTo>
                <a:lnTo>
                  <a:pt x="1245565" y="140030"/>
                </a:lnTo>
                <a:lnTo>
                  <a:pt x="1380274" y="140030"/>
                </a:lnTo>
                <a:lnTo>
                  <a:pt x="1377264" y="170980"/>
                </a:lnTo>
                <a:lnTo>
                  <a:pt x="1366723" y="220573"/>
                </a:lnTo>
                <a:lnTo>
                  <a:pt x="1347381" y="258991"/>
                </a:lnTo>
                <a:lnTo>
                  <a:pt x="1312265" y="294665"/>
                </a:lnTo>
                <a:lnTo>
                  <a:pt x="1283398" y="314121"/>
                </a:lnTo>
                <a:lnTo>
                  <a:pt x="1280629" y="319214"/>
                </a:lnTo>
                <a:lnTo>
                  <a:pt x="1280629" y="337007"/>
                </a:lnTo>
                <a:lnTo>
                  <a:pt x="1285697" y="342607"/>
                </a:lnTo>
                <a:lnTo>
                  <a:pt x="1298841" y="342607"/>
                </a:lnTo>
                <a:lnTo>
                  <a:pt x="1302080" y="341591"/>
                </a:lnTo>
                <a:lnTo>
                  <a:pt x="1355013" y="299694"/>
                </a:lnTo>
                <a:lnTo>
                  <a:pt x="1387195" y="254101"/>
                </a:lnTo>
                <a:lnTo>
                  <a:pt x="1402334" y="206121"/>
                </a:lnTo>
                <a:lnTo>
                  <a:pt x="1410373" y="140030"/>
                </a:lnTo>
                <a:lnTo>
                  <a:pt x="1534579" y="140030"/>
                </a:lnTo>
                <a:lnTo>
                  <a:pt x="1540116" y="133921"/>
                </a:lnTo>
                <a:lnTo>
                  <a:pt x="1540116" y="110769"/>
                </a:lnTo>
                <a:close/>
              </a:path>
              <a:path w="3448685" h="903605">
                <a:moveTo>
                  <a:pt x="1875028" y="94234"/>
                </a:moveTo>
                <a:lnTo>
                  <a:pt x="1855762" y="60667"/>
                </a:lnTo>
                <a:lnTo>
                  <a:pt x="1761540" y="60667"/>
                </a:lnTo>
                <a:lnTo>
                  <a:pt x="1761540" y="5600"/>
                </a:lnTo>
                <a:lnTo>
                  <a:pt x="1756460" y="0"/>
                </a:lnTo>
                <a:lnTo>
                  <a:pt x="1746313" y="0"/>
                </a:lnTo>
                <a:lnTo>
                  <a:pt x="1736394" y="0"/>
                </a:lnTo>
                <a:lnTo>
                  <a:pt x="1731441" y="5600"/>
                </a:lnTo>
                <a:lnTo>
                  <a:pt x="1731441" y="60667"/>
                </a:lnTo>
                <a:lnTo>
                  <a:pt x="1628000" y="60667"/>
                </a:lnTo>
                <a:lnTo>
                  <a:pt x="1614157" y="96139"/>
                </a:lnTo>
                <a:lnTo>
                  <a:pt x="1614157" y="179578"/>
                </a:lnTo>
                <a:lnTo>
                  <a:pt x="1619224" y="185178"/>
                </a:lnTo>
                <a:lnTo>
                  <a:pt x="1629371" y="186182"/>
                </a:lnTo>
                <a:lnTo>
                  <a:pt x="1639290" y="185178"/>
                </a:lnTo>
                <a:lnTo>
                  <a:pt x="1644256" y="179578"/>
                </a:lnTo>
                <a:lnTo>
                  <a:pt x="1644256" y="103263"/>
                </a:lnTo>
                <a:lnTo>
                  <a:pt x="1644713" y="99580"/>
                </a:lnTo>
                <a:lnTo>
                  <a:pt x="1645640" y="97294"/>
                </a:lnTo>
                <a:lnTo>
                  <a:pt x="1647939" y="95250"/>
                </a:lnTo>
                <a:lnTo>
                  <a:pt x="1650822" y="94234"/>
                </a:lnTo>
                <a:lnTo>
                  <a:pt x="1832698" y="94234"/>
                </a:lnTo>
                <a:lnTo>
                  <a:pt x="1836267" y="95250"/>
                </a:lnTo>
                <a:lnTo>
                  <a:pt x="1839048" y="97294"/>
                </a:lnTo>
                <a:lnTo>
                  <a:pt x="1841119" y="98056"/>
                </a:lnTo>
                <a:lnTo>
                  <a:pt x="1842160" y="101104"/>
                </a:lnTo>
                <a:lnTo>
                  <a:pt x="1842160" y="108356"/>
                </a:lnTo>
                <a:lnTo>
                  <a:pt x="1831352" y="166255"/>
                </a:lnTo>
                <a:lnTo>
                  <a:pt x="1798916" y="228536"/>
                </a:lnTo>
                <a:lnTo>
                  <a:pt x="1760766" y="271653"/>
                </a:lnTo>
                <a:lnTo>
                  <a:pt x="1713445" y="302552"/>
                </a:lnTo>
                <a:lnTo>
                  <a:pt x="1707222" y="305854"/>
                </a:lnTo>
                <a:lnTo>
                  <a:pt x="1704111" y="311073"/>
                </a:lnTo>
                <a:lnTo>
                  <a:pt x="1704111" y="323278"/>
                </a:lnTo>
                <a:lnTo>
                  <a:pt x="1705724" y="327596"/>
                </a:lnTo>
                <a:lnTo>
                  <a:pt x="1708962" y="331165"/>
                </a:lnTo>
                <a:lnTo>
                  <a:pt x="1711718" y="334721"/>
                </a:lnTo>
                <a:lnTo>
                  <a:pt x="1715528" y="336499"/>
                </a:lnTo>
                <a:lnTo>
                  <a:pt x="1724748" y="336499"/>
                </a:lnTo>
                <a:lnTo>
                  <a:pt x="1765820" y="312661"/>
                </a:lnTo>
                <a:lnTo>
                  <a:pt x="1812531" y="265734"/>
                </a:lnTo>
                <a:lnTo>
                  <a:pt x="1847913" y="205765"/>
                </a:lnTo>
                <a:lnTo>
                  <a:pt x="1869363" y="139179"/>
                </a:lnTo>
                <a:lnTo>
                  <a:pt x="1875028" y="103390"/>
                </a:lnTo>
                <a:lnTo>
                  <a:pt x="1875028" y="94234"/>
                </a:lnTo>
                <a:close/>
              </a:path>
              <a:path w="3448685" h="903605">
                <a:moveTo>
                  <a:pt x="2193671" y="16281"/>
                </a:moveTo>
                <a:lnTo>
                  <a:pt x="2192858" y="12725"/>
                </a:lnTo>
                <a:lnTo>
                  <a:pt x="2191245" y="9156"/>
                </a:lnTo>
                <a:lnTo>
                  <a:pt x="2187549" y="5092"/>
                </a:lnTo>
                <a:lnTo>
                  <a:pt x="2183409" y="3048"/>
                </a:lnTo>
                <a:lnTo>
                  <a:pt x="2178799" y="3048"/>
                </a:lnTo>
                <a:lnTo>
                  <a:pt x="2173948" y="3048"/>
                </a:lnTo>
                <a:lnTo>
                  <a:pt x="2169922" y="5600"/>
                </a:lnTo>
                <a:lnTo>
                  <a:pt x="2143849" y="45478"/>
                </a:lnTo>
                <a:lnTo>
                  <a:pt x="2121712" y="75831"/>
                </a:lnTo>
                <a:lnTo>
                  <a:pt x="2079510" y="123228"/>
                </a:lnTo>
                <a:lnTo>
                  <a:pt x="2036165" y="159004"/>
                </a:lnTo>
                <a:lnTo>
                  <a:pt x="1976056" y="199910"/>
                </a:lnTo>
                <a:lnTo>
                  <a:pt x="1969592" y="203479"/>
                </a:lnTo>
                <a:lnTo>
                  <a:pt x="1966366" y="208572"/>
                </a:lnTo>
                <a:lnTo>
                  <a:pt x="1966366" y="218744"/>
                </a:lnTo>
                <a:lnTo>
                  <a:pt x="1967293" y="222046"/>
                </a:lnTo>
                <a:lnTo>
                  <a:pt x="1972132" y="230187"/>
                </a:lnTo>
                <a:lnTo>
                  <a:pt x="1975827" y="232727"/>
                </a:lnTo>
                <a:lnTo>
                  <a:pt x="1983892" y="232727"/>
                </a:lnTo>
                <a:lnTo>
                  <a:pt x="2041004" y="198869"/>
                </a:lnTo>
                <a:lnTo>
                  <a:pt x="2097493" y="150698"/>
                </a:lnTo>
                <a:lnTo>
                  <a:pt x="2097493" y="337007"/>
                </a:lnTo>
                <a:lnTo>
                  <a:pt x="2102446" y="342607"/>
                </a:lnTo>
                <a:lnTo>
                  <a:pt x="2121827" y="342607"/>
                </a:lnTo>
                <a:lnTo>
                  <a:pt x="2126894" y="337007"/>
                </a:lnTo>
                <a:lnTo>
                  <a:pt x="2127593" y="325818"/>
                </a:lnTo>
                <a:lnTo>
                  <a:pt x="2127593" y="120561"/>
                </a:lnTo>
                <a:lnTo>
                  <a:pt x="2143468" y="101015"/>
                </a:lnTo>
                <a:lnTo>
                  <a:pt x="2173909" y="59042"/>
                </a:lnTo>
                <a:lnTo>
                  <a:pt x="2193671" y="24930"/>
                </a:lnTo>
                <a:lnTo>
                  <a:pt x="2193671" y="16281"/>
                </a:lnTo>
                <a:close/>
              </a:path>
              <a:path w="3448685" h="903605">
                <a:moveTo>
                  <a:pt x="3448443" y="745185"/>
                </a:moveTo>
                <a:lnTo>
                  <a:pt x="3445865" y="716191"/>
                </a:lnTo>
                <a:lnTo>
                  <a:pt x="3438144" y="690753"/>
                </a:lnTo>
                <a:lnTo>
                  <a:pt x="3425266" y="668858"/>
                </a:lnTo>
                <a:lnTo>
                  <a:pt x="3419792" y="663295"/>
                </a:lnTo>
                <a:lnTo>
                  <a:pt x="3407232" y="650506"/>
                </a:lnTo>
                <a:lnTo>
                  <a:pt x="3372345" y="630275"/>
                </a:lnTo>
                <a:lnTo>
                  <a:pt x="3333839" y="623519"/>
                </a:lnTo>
                <a:lnTo>
                  <a:pt x="3312985" y="624408"/>
                </a:lnTo>
                <a:lnTo>
                  <a:pt x="3294227" y="627075"/>
                </a:lnTo>
                <a:lnTo>
                  <a:pt x="3277565" y="631520"/>
                </a:lnTo>
                <a:lnTo>
                  <a:pt x="3262998" y="637730"/>
                </a:lnTo>
                <a:lnTo>
                  <a:pt x="3292691" y="608317"/>
                </a:lnTo>
                <a:lnTo>
                  <a:pt x="3322548" y="580212"/>
                </a:lnTo>
                <a:lnTo>
                  <a:pt x="3352571" y="553402"/>
                </a:lnTo>
                <a:lnTo>
                  <a:pt x="3382759" y="527900"/>
                </a:lnTo>
                <a:lnTo>
                  <a:pt x="3387636" y="523176"/>
                </a:lnTo>
                <a:lnTo>
                  <a:pt x="3390061" y="518121"/>
                </a:lnTo>
                <a:lnTo>
                  <a:pt x="3390061" y="504875"/>
                </a:lnTo>
                <a:lnTo>
                  <a:pt x="3387204" y="497928"/>
                </a:lnTo>
                <a:lnTo>
                  <a:pt x="3381489" y="491921"/>
                </a:lnTo>
                <a:lnTo>
                  <a:pt x="3376041" y="487502"/>
                </a:lnTo>
                <a:lnTo>
                  <a:pt x="3371596" y="485292"/>
                </a:lnTo>
                <a:lnTo>
                  <a:pt x="3363874" y="485292"/>
                </a:lnTo>
                <a:lnTo>
                  <a:pt x="3358007" y="485609"/>
                </a:lnTo>
                <a:lnTo>
                  <a:pt x="3350564" y="486244"/>
                </a:lnTo>
                <a:lnTo>
                  <a:pt x="3336125" y="488022"/>
                </a:lnTo>
                <a:lnTo>
                  <a:pt x="3319018" y="489559"/>
                </a:lnTo>
                <a:lnTo>
                  <a:pt x="3299218" y="490855"/>
                </a:lnTo>
                <a:lnTo>
                  <a:pt x="3226930" y="494525"/>
                </a:lnTo>
                <a:lnTo>
                  <a:pt x="3206216" y="495300"/>
                </a:lnTo>
                <a:lnTo>
                  <a:pt x="3188309" y="495706"/>
                </a:lnTo>
                <a:lnTo>
                  <a:pt x="3178860" y="496023"/>
                </a:lnTo>
                <a:lnTo>
                  <a:pt x="3172422" y="498246"/>
                </a:lnTo>
                <a:lnTo>
                  <a:pt x="3165259" y="506768"/>
                </a:lnTo>
                <a:lnTo>
                  <a:pt x="3163405" y="512127"/>
                </a:lnTo>
                <a:lnTo>
                  <a:pt x="3163405" y="524433"/>
                </a:lnTo>
                <a:lnTo>
                  <a:pt x="3165830" y="530275"/>
                </a:lnTo>
                <a:lnTo>
                  <a:pt x="3170694" y="535952"/>
                </a:lnTo>
                <a:lnTo>
                  <a:pt x="3172993" y="539419"/>
                </a:lnTo>
                <a:lnTo>
                  <a:pt x="3178137" y="541159"/>
                </a:lnTo>
                <a:lnTo>
                  <a:pt x="3188728" y="541159"/>
                </a:lnTo>
                <a:lnTo>
                  <a:pt x="3195599" y="540372"/>
                </a:lnTo>
                <a:lnTo>
                  <a:pt x="3206762" y="538784"/>
                </a:lnTo>
                <a:lnTo>
                  <a:pt x="3218827" y="537718"/>
                </a:lnTo>
                <a:lnTo>
                  <a:pt x="3229724" y="536892"/>
                </a:lnTo>
                <a:lnTo>
                  <a:pt x="3239439" y="536308"/>
                </a:lnTo>
                <a:lnTo>
                  <a:pt x="3247974" y="535952"/>
                </a:lnTo>
                <a:lnTo>
                  <a:pt x="3313074" y="529463"/>
                </a:lnTo>
                <a:lnTo>
                  <a:pt x="3326523" y="527900"/>
                </a:lnTo>
                <a:lnTo>
                  <a:pt x="3311791" y="540804"/>
                </a:lnTo>
                <a:lnTo>
                  <a:pt x="3295510" y="555840"/>
                </a:lnTo>
                <a:lnTo>
                  <a:pt x="3277666" y="572998"/>
                </a:lnTo>
                <a:lnTo>
                  <a:pt x="3258274" y="592277"/>
                </a:lnTo>
                <a:lnTo>
                  <a:pt x="3226333" y="624560"/>
                </a:lnTo>
                <a:lnTo>
                  <a:pt x="3193656" y="657021"/>
                </a:lnTo>
                <a:lnTo>
                  <a:pt x="3160230" y="689660"/>
                </a:lnTo>
                <a:lnTo>
                  <a:pt x="3126054" y="722464"/>
                </a:lnTo>
                <a:lnTo>
                  <a:pt x="3120326" y="727202"/>
                </a:lnTo>
                <a:lnTo>
                  <a:pt x="3117469" y="733348"/>
                </a:lnTo>
                <a:lnTo>
                  <a:pt x="3117469" y="747268"/>
                </a:lnTo>
                <a:lnTo>
                  <a:pt x="3119323" y="752297"/>
                </a:lnTo>
                <a:lnTo>
                  <a:pt x="3123044" y="756069"/>
                </a:lnTo>
                <a:lnTo>
                  <a:pt x="3125343" y="759866"/>
                </a:lnTo>
                <a:lnTo>
                  <a:pt x="3129915" y="761758"/>
                </a:lnTo>
                <a:lnTo>
                  <a:pt x="3143072" y="761758"/>
                </a:lnTo>
                <a:lnTo>
                  <a:pt x="3149371" y="759396"/>
                </a:lnTo>
                <a:lnTo>
                  <a:pt x="3155670" y="754659"/>
                </a:lnTo>
                <a:lnTo>
                  <a:pt x="3165437" y="744651"/>
                </a:lnTo>
                <a:lnTo>
                  <a:pt x="3174123" y="735952"/>
                </a:lnTo>
                <a:lnTo>
                  <a:pt x="3202838" y="709180"/>
                </a:lnTo>
                <a:lnTo>
                  <a:pt x="3245828" y="680326"/>
                </a:lnTo>
                <a:lnTo>
                  <a:pt x="3285210" y="667550"/>
                </a:lnTo>
                <a:lnTo>
                  <a:pt x="3330397" y="663295"/>
                </a:lnTo>
                <a:lnTo>
                  <a:pt x="3348469" y="664781"/>
                </a:lnTo>
                <a:lnTo>
                  <a:pt x="3387915" y="686955"/>
                </a:lnTo>
                <a:lnTo>
                  <a:pt x="3405213" y="724941"/>
                </a:lnTo>
                <a:lnTo>
                  <a:pt x="3407232" y="740918"/>
                </a:lnTo>
                <a:lnTo>
                  <a:pt x="3402482" y="766546"/>
                </a:lnTo>
                <a:lnTo>
                  <a:pt x="3389960" y="788974"/>
                </a:lnTo>
                <a:lnTo>
                  <a:pt x="3369653" y="808202"/>
                </a:lnTo>
                <a:lnTo>
                  <a:pt x="3341560" y="824242"/>
                </a:lnTo>
                <a:lnTo>
                  <a:pt x="3326866" y="790067"/>
                </a:lnTo>
                <a:lnTo>
                  <a:pt x="3323310" y="785901"/>
                </a:lnTo>
                <a:lnTo>
                  <a:pt x="3308934" y="769086"/>
                </a:lnTo>
                <a:lnTo>
                  <a:pt x="3308934" y="833716"/>
                </a:lnTo>
                <a:lnTo>
                  <a:pt x="3297847" y="836206"/>
                </a:lnTo>
                <a:lnTo>
                  <a:pt x="3287357" y="837971"/>
                </a:lnTo>
                <a:lnTo>
                  <a:pt x="3277438" y="839038"/>
                </a:lnTo>
                <a:lnTo>
                  <a:pt x="3268154" y="839393"/>
                </a:lnTo>
                <a:lnTo>
                  <a:pt x="3256877" y="838949"/>
                </a:lnTo>
                <a:lnTo>
                  <a:pt x="3220491" y="821639"/>
                </a:lnTo>
                <a:lnTo>
                  <a:pt x="3216630" y="809574"/>
                </a:lnTo>
                <a:lnTo>
                  <a:pt x="3218446" y="799211"/>
                </a:lnTo>
                <a:lnTo>
                  <a:pt x="3223920" y="791819"/>
                </a:lnTo>
                <a:lnTo>
                  <a:pt x="3233051" y="787387"/>
                </a:lnTo>
                <a:lnTo>
                  <a:pt x="3245828" y="785901"/>
                </a:lnTo>
                <a:lnTo>
                  <a:pt x="3266503" y="788885"/>
                </a:lnTo>
                <a:lnTo>
                  <a:pt x="3283915" y="797852"/>
                </a:lnTo>
                <a:lnTo>
                  <a:pt x="3298050" y="812800"/>
                </a:lnTo>
                <a:lnTo>
                  <a:pt x="3308934" y="833716"/>
                </a:lnTo>
                <a:lnTo>
                  <a:pt x="3308934" y="769086"/>
                </a:lnTo>
                <a:lnTo>
                  <a:pt x="3306026" y="765670"/>
                </a:lnTo>
                <a:lnTo>
                  <a:pt x="3279013" y="751014"/>
                </a:lnTo>
                <a:lnTo>
                  <a:pt x="3245828" y="746137"/>
                </a:lnTo>
                <a:lnTo>
                  <a:pt x="3232620" y="747268"/>
                </a:lnTo>
                <a:lnTo>
                  <a:pt x="3190633" y="774065"/>
                </a:lnTo>
                <a:lnTo>
                  <a:pt x="3179292" y="809574"/>
                </a:lnTo>
                <a:lnTo>
                  <a:pt x="3181108" y="825106"/>
                </a:lnTo>
                <a:lnTo>
                  <a:pt x="3208477" y="862114"/>
                </a:lnTo>
                <a:lnTo>
                  <a:pt x="3250730" y="876490"/>
                </a:lnTo>
                <a:lnTo>
                  <a:pt x="3268154" y="877265"/>
                </a:lnTo>
                <a:lnTo>
                  <a:pt x="3300069" y="874712"/>
                </a:lnTo>
                <a:lnTo>
                  <a:pt x="3358451" y="858621"/>
                </a:lnTo>
                <a:lnTo>
                  <a:pt x="3392500" y="839393"/>
                </a:lnTo>
                <a:lnTo>
                  <a:pt x="3432556" y="800696"/>
                </a:lnTo>
                <a:lnTo>
                  <a:pt x="3444468" y="774331"/>
                </a:lnTo>
                <a:lnTo>
                  <a:pt x="3448443" y="745185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44204" y="1624528"/>
            <a:ext cx="412115" cy="454025"/>
          </a:xfrm>
          <a:custGeom>
            <a:avLst/>
            <a:gdLst/>
            <a:ahLst/>
            <a:cxnLst/>
            <a:rect l="l" t="t" r="r" b="b"/>
            <a:pathLst>
              <a:path w="412114" h="454025">
                <a:moveTo>
                  <a:pt x="384644" y="132067"/>
                </a:moveTo>
                <a:lnTo>
                  <a:pt x="391833" y="133726"/>
                </a:lnTo>
                <a:lnTo>
                  <a:pt x="397092" y="137752"/>
                </a:lnTo>
                <a:lnTo>
                  <a:pt x="400420" y="144142"/>
                </a:lnTo>
                <a:lnTo>
                  <a:pt x="401815" y="152895"/>
                </a:lnTo>
                <a:lnTo>
                  <a:pt x="400420" y="160829"/>
                </a:lnTo>
                <a:lnTo>
                  <a:pt x="397092" y="166630"/>
                </a:lnTo>
                <a:lnTo>
                  <a:pt x="391833" y="170297"/>
                </a:lnTo>
                <a:lnTo>
                  <a:pt x="384644" y="171831"/>
                </a:lnTo>
                <a:lnTo>
                  <a:pt x="309092" y="171831"/>
                </a:lnTo>
                <a:lnTo>
                  <a:pt x="309092" y="393382"/>
                </a:lnTo>
                <a:lnTo>
                  <a:pt x="393230" y="393382"/>
                </a:lnTo>
                <a:lnTo>
                  <a:pt x="400983" y="395040"/>
                </a:lnTo>
                <a:lnTo>
                  <a:pt x="406642" y="399062"/>
                </a:lnTo>
                <a:lnTo>
                  <a:pt x="410209" y="405451"/>
                </a:lnTo>
                <a:lnTo>
                  <a:pt x="411683" y="414210"/>
                </a:lnTo>
                <a:lnTo>
                  <a:pt x="410209" y="422969"/>
                </a:lnTo>
                <a:lnTo>
                  <a:pt x="406642" y="429358"/>
                </a:lnTo>
                <a:lnTo>
                  <a:pt x="400983" y="433380"/>
                </a:lnTo>
                <a:lnTo>
                  <a:pt x="393230" y="435038"/>
                </a:lnTo>
                <a:lnTo>
                  <a:pt x="182016" y="435038"/>
                </a:lnTo>
                <a:lnTo>
                  <a:pt x="174077" y="433380"/>
                </a:lnTo>
                <a:lnTo>
                  <a:pt x="168282" y="429358"/>
                </a:lnTo>
                <a:lnTo>
                  <a:pt x="164633" y="422969"/>
                </a:lnTo>
                <a:lnTo>
                  <a:pt x="163131" y="414210"/>
                </a:lnTo>
                <a:lnTo>
                  <a:pt x="164633" y="405451"/>
                </a:lnTo>
                <a:lnTo>
                  <a:pt x="168282" y="399062"/>
                </a:lnTo>
                <a:lnTo>
                  <a:pt x="174077" y="395040"/>
                </a:lnTo>
                <a:lnTo>
                  <a:pt x="182016" y="393382"/>
                </a:lnTo>
                <a:lnTo>
                  <a:pt x="271310" y="393382"/>
                </a:lnTo>
                <a:lnTo>
                  <a:pt x="271310" y="171831"/>
                </a:lnTo>
                <a:lnTo>
                  <a:pt x="204343" y="171831"/>
                </a:lnTo>
                <a:lnTo>
                  <a:pt x="197148" y="170297"/>
                </a:lnTo>
                <a:lnTo>
                  <a:pt x="191890" y="166630"/>
                </a:lnTo>
                <a:lnTo>
                  <a:pt x="188566" y="160829"/>
                </a:lnTo>
                <a:lnTo>
                  <a:pt x="187172" y="152895"/>
                </a:lnTo>
                <a:lnTo>
                  <a:pt x="188566" y="144142"/>
                </a:lnTo>
                <a:lnTo>
                  <a:pt x="191890" y="137752"/>
                </a:lnTo>
                <a:lnTo>
                  <a:pt x="197148" y="133726"/>
                </a:lnTo>
                <a:lnTo>
                  <a:pt x="204343" y="132067"/>
                </a:lnTo>
                <a:lnTo>
                  <a:pt x="271310" y="132067"/>
                </a:lnTo>
                <a:lnTo>
                  <a:pt x="271310" y="20828"/>
                </a:lnTo>
                <a:lnTo>
                  <a:pt x="272812" y="12067"/>
                </a:lnTo>
                <a:lnTo>
                  <a:pt x="276461" y="5675"/>
                </a:lnTo>
                <a:lnTo>
                  <a:pt x="282256" y="1652"/>
                </a:lnTo>
                <a:lnTo>
                  <a:pt x="290195" y="0"/>
                </a:lnTo>
                <a:lnTo>
                  <a:pt x="298139" y="1652"/>
                </a:lnTo>
                <a:lnTo>
                  <a:pt x="303934" y="5675"/>
                </a:lnTo>
                <a:lnTo>
                  <a:pt x="307584" y="12067"/>
                </a:lnTo>
                <a:lnTo>
                  <a:pt x="309092" y="20828"/>
                </a:lnTo>
                <a:lnTo>
                  <a:pt x="309092" y="132067"/>
                </a:lnTo>
                <a:lnTo>
                  <a:pt x="384644" y="132067"/>
                </a:lnTo>
                <a:close/>
              </a:path>
              <a:path w="412114" h="454025">
                <a:moveTo>
                  <a:pt x="99161" y="1892"/>
                </a:moveTo>
                <a:lnTo>
                  <a:pt x="107106" y="3431"/>
                </a:lnTo>
                <a:lnTo>
                  <a:pt x="112901" y="7097"/>
                </a:lnTo>
                <a:lnTo>
                  <a:pt x="116551" y="12895"/>
                </a:lnTo>
                <a:lnTo>
                  <a:pt x="118059" y="20828"/>
                </a:lnTo>
                <a:lnTo>
                  <a:pt x="118059" y="81419"/>
                </a:lnTo>
                <a:lnTo>
                  <a:pt x="155829" y="81419"/>
                </a:lnTo>
                <a:lnTo>
                  <a:pt x="165596" y="82957"/>
                </a:lnTo>
                <a:lnTo>
                  <a:pt x="172573" y="87572"/>
                </a:lnTo>
                <a:lnTo>
                  <a:pt x="176760" y="95264"/>
                </a:lnTo>
                <a:lnTo>
                  <a:pt x="178155" y="106032"/>
                </a:lnTo>
                <a:lnTo>
                  <a:pt x="177509" y="112457"/>
                </a:lnTo>
                <a:lnTo>
                  <a:pt x="161138" y="154704"/>
                </a:lnTo>
                <a:lnTo>
                  <a:pt x="139678" y="192337"/>
                </a:lnTo>
                <a:lnTo>
                  <a:pt x="127495" y="210172"/>
                </a:lnTo>
                <a:lnTo>
                  <a:pt x="136513" y="216985"/>
                </a:lnTo>
                <a:lnTo>
                  <a:pt x="173541" y="248345"/>
                </a:lnTo>
                <a:lnTo>
                  <a:pt x="195326" y="276771"/>
                </a:lnTo>
                <a:lnTo>
                  <a:pt x="195326" y="282130"/>
                </a:lnTo>
                <a:lnTo>
                  <a:pt x="194183" y="291922"/>
                </a:lnTo>
                <a:lnTo>
                  <a:pt x="188455" y="297599"/>
                </a:lnTo>
                <a:lnTo>
                  <a:pt x="178155" y="299173"/>
                </a:lnTo>
                <a:lnTo>
                  <a:pt x="171564" y="299173"/>
                </a:lnTo>
                <a:lnTo>
                  <a:pt x="166560" y="296494"/>
                </a:lnTo>
                <a:lnTo>
                  <a:pt x="163131" y="291122"/>
                </a:lnTo>
                <a:lnTo>
                  <a:pt x="156180" y="285326"/>
                </a:lnTo>
                <a:lnTo>
                  <a:pt x="148640" y="278817"/>
                </a:lnTo>
                <a:lnTo>
                  <a:pt x="140510" y="271596"/>
                </a:lnTo>
                <a:lnTo>
                  <a:pt x="131787" y="263664"/>
                </a:lnTo>
                <a:lnTo>
                  <a:pt x="127203" y="259257"/>
                </a:lnTo>
                <a:lnTo>
                  <a:pt x="122631" y="255143"/>
                </a:lnTo>
                <a:lnTo>
                  <a:pt x="118059" y="251371"/>
                </a:lnTo>
                <a:lnTo>
                  <a:pt x="118059" y="435038"/>
                </a:lnTo>
                <a:lnTo>
                  <a:pt x="116551" y="442965"/>
                </a:lnTo>
                <a:lnTo>
                  <a:pt x="112901" y="448764"/>
                </a:lnTo>
                <a:lnTo>
                  <a:pt x="107106" y="452433"/>
                </a:lnTo>
                <a:lnTo>
                  <a:pt x="99161" y="453974"/>
                </a:lnTo>
                <a:lnTo>
                  <a:pt x="91972" y="452433"/>
                </a:lnTo>
                <a:lnTo>
                  <a:pt x="86714" y="448764"/>
                </a:lnTo>
                <a:lnTo>
                  <a:pt x="83386" y="442965"/>
                </a:lnTo>
                <a:lnTo>
                  <a:pt x="81991" y="435038"/>
                </a:lnTo>
                <a:lnTo>
                  <a:pt x="81991" y="263664"/>
                </a:lnTo>
                <a:lnTo>
                  <a:pt x="68949" y="276364"/>
                </a:lnTo>
                <a:lnTo>
                  <a:pt x="25336" y="313372"/>
                </a:lnTo>
                <a:lnTo>
                  <a:pt x="21170" y="313842"/>
                </a:lnTo>
                <a:lnTo>
                  <a:pt x="20599" y="313842"/>
                </a:lnTo>
                <a:lnTo>
                  <a:pt x="12231" y="311957"/>
                </a:lnTo>
                <a:lnTo>
                  <a:pt x="6008" y="308171"/>
                </a:lnTo>
                <a:lnTo>
                  <a:pt x="1930" y="302490"/>
                </a:lnTo>
                <a:lnTo>
                  <a:pt x="0" y="294919"/>
                </a:lnTo>
                <a:lnTo>
                  <a:pt x="279" y="287655"/>
                </a:lnTo>
                <a:lnTo>
                  <a:pt x="3009" y="282130"/>
                </a:lnTo>
                <a:lnTo>
                  <a:pt x="8153" y="278345"/>
                </a:lnTo>
                <a:lnTo>
                  <a:pt x="32463" y="260210"/>
                </a:lnTo>
                <a:lnTo>
                  <a:pt x="71096" y="225887"/>
                </a:lnTo>
                <a:lnTo>
                  <a:pt x="100934" y="189883"/>
                </a:lnTo>
                <a:lnTo>
                  <a:pt x="125837" y="149173"/>
                </a:lnTo>
                <a:lnTo>
                  <a:pt x="135229" y="128282"/>
                </a:lnTo>
                <a:lnTo>
                  <a:pt x="135229" y="123545"/>
                </a:lnTo>
                <a:lnTo>
                  <a:pt x="132499" y="121183"/>
                </a:lnTo>
                <a:lnTo>
                  <a:pt x="127063" y="121183"/>
                </a:lnTo>
                <a:lnTo>
                  <a:pt x="22326" y="121183"/>
                </a:lnTo>
                <a:lnTo>
                  <a:pt x="14947" y="119644"/>
                </a:lnTo>
                <a:lnTo>
                  <a:pt x="9553" y="115977"/>
                </a:lnTo>
                <a:lnTo>
                  <a:pt x="6146" y="110180"/>
                </a:lnTo>
                <a:lnTo>
                  <a:pt x="4724" y="102247"/>
                </a:lnTo>
                <a:lnTo>
                  <a:pt x="6146" y="93844"/>
                </a:lnTo>
                <a:lnTo>
                  <a:pt x="9553" y="87571"/>
                </a:lnTo>
                <a:lnTo>
                  <a:pt x="14947" y="83429"/>
                </a:lnTo>
                <a:lnTo>
                  <a:pt x="22326" y="81419"/>
                </a:lnTo>
                <a:lnTo>
                  <a:pt x="81991" y="81419"/>
                </a:lnTo>
                <a:lnTo>
                  <a:pt x="81991" y="20828"/>
                </a:lnTo>
                <a:lnTo>
                  <a:pt x="83386" y="12895"/>
                </a:lnTo>
                <a:lnTo>
                  <a:pt x="86714" y="7097"/>
                </a:lnTo>
                <a:lnTo>
                  <a:pt x="91972" y="3431"/>
                </a:lnTo>
                <a:lnTo>
                  <a:pt x="99161" y="1892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86924" y="1608734"/>
            <a:ext cx="2610232" cy="469941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5161674" y="1660494"/>
            <a:ext cx="331470" cy="392430"/>
          </a:xfrm>
          <a:custGeom>
            <a:avLst/>
            <a:gdLst/>
            <a:ahLst/>
            <a:cxnLst/>
            <a:rect l="l" t="t" r="r" b="b"/>
            <a:pathLst>
              <a:path w="331470" h="392430">
                <a:moveTo>
                  <a:pt x="128358" y="300608"/>
                </a:moveTo>
                <a:lnTo>
                  <a:pt x="115583" y="302087"/>
                </a:lnTo>
                <a:lnTo>
                  <a:pt x="106459" y="306525"/>
                </a:lnTo>
                <a:lnTo>
                  <a:pt x="100985" y="313923"/>
                </a:lnTo>
                <a:lnTo>
                  <a:pt x="99161" y="324281"/>
                </a:lnTo>
                <a:lnTo>
                  <a:pt x="100126" y="330494"/>
                </a:lnTo>
                <a:lnTo>
                  <a:pt x="139409" y="353656"/>
                </a:lnTo>
                <a:lnTo>
                  <a:pt x="150685" y="354101"/>
                </a:lnTo>
                <a:lnTo>
                  <a:pt x="159991" y="353746"/>
                </a:lnTo>
                <a:lnTo>
                  <a:pt x="169889" y="352682"/>
                </a:lnTo>
                <a:lnTo>
                  <a:pt x="180380" y="350908"/>
                </a:lnTo>
                <a:lnTo>
                  <a:pt x="191465" y="348424"/>
                </a:lnTo>
                <a:lnTo>
                  <a:pt x="180592" y="327505"/>
                </a:lnTo>
                <a:lnTo>
                  <a:pt x="166450" y="312562"/>
                </a:lnTo>
                <a:lnTo>
                  <a:pt x="149040" y="303597"/>
                </a:lnTo>
                <a:lnTo>
                  <a:pt x="128358" y="300608"/>
                </a:lnTo>
                <a:close/>
              </a:path>
              <a:path w="331470" h="392430">
                <a:moveTo>
                  <a:pt x="216369" y="138226"/>
                </a:moveTo>
                <a:lnTo>
                  <a:pt x="254885" y="144976"/>
                </a:lnTo>
                <a:lnTo>
                  <a:pt x="289763" y="165214"/>
                </a:lnTo>
                <a:lnTo>
                  <a:pt x="320674" y="205457"/>
                </a:lnTo>
                <a:lnTo>
                  <a:pt x="330974" y="259892"/>
                </a:lnTo>
                <a:lnTo>
                  <a:pt x="327003" y="289039"/>
                </a:lnTo>
                <a:lnTo>
                  <a:pt x="295238" y="338983"/>
                </a:lnTo>
                <a:lnTo>
                  <a:pt x="240991" y="373327"/>
                </a:lnTo>
                <a:lnTo>
                  <a:pt x="182608" y="389424"/>
                </a:lnTo>
                <a:lnTo>
                  <a:pt x="150685" y="391972"/>
                </a:lnTo>
                <a:lnTo>
                  <a:pt x="133267" y="391198"/>
                </a:lnTo>
                <a:lnTo>
                  <a:pt x="91008" y="376821"/>
                </a:lnTo>
                <a:lnTo>
                  <a:pt x="63645" y="339811"/>
                </a:lnTo>
                <a:lnTo>
                  <a:pt x="61823" y="324281"/>
                </a:lnTo>
                <a:lnTo>
                  <a:pt x="63083" y="311496"/>
                </a:lnTo>
                <a:lnTo>
                  <a:pt x="91975" y="270960"/>
                </a:lnTo>
                <a:lnTo>
                  <a:pt x="161544" y="265726"/>
                </a:lnTo>
                <a:lnTo>
                  <a:pt x="209408" y="304779"/>
                </a:lnTo>
                <a:lnTo>
                  <a:pt x="224091" y="338950"/>
                </a:lnTo>
                <a:lnTo>
                  <a:pt x="252183" y="322912"/>
                </a:lnTo>
                <a:lnTo>
                  <a:pt x="272491" y="303679"/>
                </a:lnTo>
                <a:lnTo>
                  <a:pt x="285016" y="281250"/>
                </a:lnTo>
                <a:lnTo>
                  <a:pt x="289763" y="255625"/>
                </a:lnTo>
                <a:lnTo>
                  <a:pt x="287754" y="239651"/>
                </a:lnTo>
                <a:lnTo>
                  <a:pt x="270446" y="201663"/>
                </a:lnTo>
                <a:lnTo>
                  <a:pt x="231009" y="179481"/>
                </a:lnTo>
                <a:lnTo>
                  <a:pt x="212928" y="178003"/>
                </a:lnTo>
                <a:lnTo>
                  <a:pt x="189611" y="179067"/>
                </a:lnTo>
                <a:lnTo>
                  <a:pt x="147325" y="187582"/>
                </a:lnTo>
                <a:lnTo>
                  <a:pt x="99809" y="212440"/>
                </a:lnTo>
                <a:lnTo>
                  <a:pt x="64287" y="243269"/>
                </a:lnTo>
                <a:lnTo>
                  <a:pt x="38201" y="269366"/>
                </a:lnTo>
                <a:lnTo>
                  <a:pt x="31902" y="274104"/>
                </a:lnTo>
                <a:lnTo>
                  <a:pt x="25603" y="276466"/>
                </a:lnTo>
                <a:lnTo>
                  <a:pt x="19316" y="276466"/>
                </a:lnTo>
                <a:lnTo>
                  <a:pt x="12445" y="276466"/>
                </a:lnTo>
                <a:lnTo>
                  <a:pt x="7873" y="274573"/>
                </a:lnTo>
                <a:lnTo>
                  <a:pt x="5575" y="270776"/>
                </a:lnTo>
                <a:lnTo>
                  <a:pt x="1854" y="267004"/>
                </a:lnTo>
                <a:lnTo>
                  <a:pt x="0" y="261950"/>
                </a:lnTo>
                <a:lnTo>
                  <a:pt x="0" y="255625"/>
                </a:lnTo>
                <a:lnTo>
                  <a:pt x="0" y="248056"/>
                </a:lnTo>
                <a:lnTo>
                  <a:pt x="2857" y="241909"/>
                </a:lnTo>
                <a:lnTo>
                  <a:pt x="8585" y="237172"/>
                </a:lnTo>
                <a:lnTo>
                  <a:pt x="42765" y="204361"/>
                </a:lnTo>
                <a:lnTo>
                  <a:pt x="76195" y="171726"/>
                </a:lnTo>
                <a:lnTo>
                  <a:pt x="108874" y="139267"/>
                </a:lnTo>
                <a:lnTo>
                  <a:pt x="140804" y="106984"/>
                </a:lnTo>
                <a:lnTo>
                  <a:pt x="160202" y="87701"/>
                </a:lnTo>
                <a:lnTo>
                  <a:pt x="178044" y="70543"/>
                </a:lnTo>
                <a:lnTo>
                  <a:pt x="194329" y="55512"/>
                </a:lnTo>
                <a:lnTo>
                  <a:pt x="209054" y="42608"/>
                </a:lnTo>
                <a:lnTo>
                  <a:pt x="195615" y="44175"/>
                </a:lnTo>
                <a:lnTo>
                  <a:pt x="178042" y="46039"/>
                </a:lnTo>
                <a:lnTo>
                  <a:pt x="156339" y="48200"/>
                </a:lnTo>
                <a:lnTo>
                  <a:pt x="130505" y="50660"/>
                </a:lnTo>
                <a:lnTo>
                  <a:pt x="121970" y="51015"/>
                </a:lnTo>
                <a:lnTo>
                  <a:pt x="112256" y="51604"/>
                </a:lnTo>
                <a:lnTo>
                  <a:pt x="101364" y="52430"/>
                </a:lnTo>
                <a:lnTo>
                  <a:pt x="89293" y="53492"/>
                </a:lnTo>
                <a:lnTo>
                  <a:pt x="78130" y="55079"/>
                </a:lnTo>
                <a:lnTo>
                  <a:pt x="71259" y="55867"/>
                </a:lnTo>
                <a:lnTo>
                  <a:pt x="68681" y="55867"/>
                </a:lnTo>
                <a:lnTo>
                  <a:pt x="60667" y="55867"/>
                </a:lnTo>
                <a:lnTo>
                  <a:pt x="55524" y="54127"/>
                </a:lnTo>
                <a:lnTo>
                  <a:pt x="53225" y="50660"/>
                </a:lnTo>
                <a:lnTo>
                  <a:pt x="48361" y="44983"/>
                </a:lnTo>
                <a:lnTo>
                  <a:pt x="45935" y="39141"/>
                </a:lnTo>
                <a:lnTo>
                  <a:pt x="45935" y="33134"/>
                </a:lnTo>
                <a:lnTo>
                  <a:pt x="45935" y="26835"/>
                </a:lnTo>
                <a:lnTo>
                  <a:pt x="47790" y="21475"/>
                </a:lnTo>
                <a:lnTo>
                  <a:pt x="88754" y="10004"/>
                </a:lnTo>
                <a:lnTo>
                  <a:pt x="109464" y="9236"/>
                </a:lnTo>
                <a:lnTo>
                  <a:pt x="132969" y="8110"/>
                </a:lnTo>
                <a:lnTo>
                  <a:pt x="159270" y="6629"/>
                </a:lnTo>
                <a:lnTo>
                  <a:pt x="181751" y="5567"/>
                </a:lnTo>
                <a:lnTo>
                  <a:pt x="201550" y="4267"/>
                </a:lnTo>
                <a:lnTo>
                  <a:pt x="218665" y="2728"/>
                </a:lnTo>
                <a:lnTo>
                  <a:pt x="233095" y="952"/>
                </a:lnTo>
                <a:lnTo>
                  <a:pt x="240537" y="317"/>
                </a:lnTo>
                <a:lnTo>
                  <a:pt x="246405" y="0"/>
                </a:lnTo>
                <a:lnTo>
                  <a:pt x="250710" y="0"/>
                </a:lnTo>
                <a:lnTo>
                  <a:pt x="254126" y="0"/>
                </a:lnTo>
                <a:lnTo>
                  <a:pt x="258571" y="2209"/>
                </a:lnTo>
                <a:lnTo>
                  <a:pt x="264020" y="6629"/>
                </a:lnTo>
                <a:lnTo>
                  <a:pt x="269735" y="12636"/>
                </a:lnTo>
                <a:lnTo>
                  <a:pt x="272592" y="19583"/>
                </a:lnTo>
                <a:lnTo>
                  <a:pt x="272592" y="27457"/>
                </a:lnTo>
                <a:lnTo>
                  <a:pt x="272592" y="32829"/>
                </a:lnTo>
                <a:lnTo>
                  <a:pt x="270167" y="37884"/>
                </a:lnTo>
                <a:lnTo>
                  <a:pt x="265290" y="42608"/>
                </a:lnTo>
                <a:lnTo>
                  <a:pt x="235110" y="68111"/>
                </a:lnTo>
                <a:lnTo>
                  <a:pt x="205090" y="94918"/>
                </a:lnTo>
                <a:lnTo>
                  <a:pt x="175230" y="123027"/>
                </a:lnTo>
                <a:lnTo>
                  <a:pt x="145529" y="152438"/>
                </a:lnTo>
                <a:lnTo>
                  <a:pt x="160095" y="146220"/>
                </a:lnTo>
                <a:lnTo>
                  <a:pt x="176758" y="141779"/>
                </a:lnTo>
                <a:lnTo>
                  <a:pt x="195517" y="139115"/>
                </a:lnTo>
                <a:lnTo>
                  <a:pt x="216369" y="138226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044204" y="1624532"/>
            <a:ext cx="3448685" cy="454025"/>
          </a:xfrm>
          <a:custGeom>
            <a:avLst/>
            <a:gdLst/>
            <a:ahLst/>
            <a:cxnLst/>
            <a:rect l="l" t="t" r="r" b="b"/>
            <a:pathLst>
              <a:path w="3448685" h="454025">
                <a:moveTo>
                  <a:pt x="195326" y="282130"/>
                </a:moveTo>
                <a:lnTo>
                  <a:pt x="173532" y="248348"/>
                </a:lnTo>
                <a:lnTo>
                  <a:pt x="136512" y="216992"/>
                </a:lnTo>
                <a:lnTo>
                  <a:pt x="127495" y="210172"/>
                </a:lnTo>
                <a:lnTo>
                  <a:pt x="139674" y="192341"/>
                </a:lnTo>
                <a:lnTo>
                  <a:pt x="161137" y="154711"/>
                </a:lnTo>
                <a:lnTo>
                  <a:pt x="175996" y="119405"/>
                </a:lnTo>
                <a:lnTo>
                  <a:pt x="178155" y="106032"/>
                </a:lnTo>
                <a:lnTo>
                  <a:pt x="176758" y="95262"/>
                </a:lnTo>
                <a:lnTo>
                  <a:pt x="172567" y="87566"/>
                </a:lnTo>
                <a:lnTo>
                  <a:pt x="165595" y="82956"/>
                </a:lnTo>
                <a:lnTo>
                  <a:pt x="155829" y="81419"/>
                </a:lnTo>
                <a:lnTo>
                  <a:pt x="118059" y="81419"/>
                </a:lnTo>
                <a:lnTo>
                  <a:pt x="118059" y="20828"/>
                </a:lnTo>
                <a:lnTo>
                  <a:pt x="116547" y="12890"/>
                </a:lnTo>
                <a:lnTo>
                  <a:pt x="112890" y="7099"/>
                </a:lnTo>
                <a:lnTo>
                  <a:pt x="107099" y="3429"/>
                </a:lnTo>
                <a:lnTo>
                  <a:pt x="99161" y="1892"/>
                </a:lnTo>
                <a:lnTo>
                  <a:pt x="91960" y="3429"/>
                </a:lnTo>
                <a:lnTo>
                  <a:pt x="86702" y="7099"/>
                </a:lnTo>
                <a:lnTo>
                  <a:pt x="83375" y="12890"/>
                </a:lnTo>
                <a:lnTo>
                  <a:pt x="81991" y="20828"/>
                </a:lnTo>
                <a:lnTo>
                  <a:pt x="81991" y="81419"/>
                </a:lnTo>
                <a:lnTo>
                  <a:pt x="22326" y="81419"/>
                </a:lnTo>
                <a:lnTo>
                  <a:pt x="14935" y="83426"/>
                </a:lnTo>
                <a:lnTo>
                  <a:pt x="9550" y="87579"/>
                </a:lnTo>
                <a:lnTo>
                  <a:pt x="6134" y="93840"/>
                </a:lnTo>
                <a:lnTo>
                  <a:pt x="4724" y="102247"/>
                </a:lnTo>
                <a:lnTo>
                  <a:pt x="6134" y="110185"/>
                </a:lnTo>
                <a:lnTo>
                  <a:pt x="9550" y="115976"/>
                </a:lnTo>
                <a:lnTo>
                  <a:pt x="14935" y="119646"/>
                </a:lnTo>
                <a:lnTo>
                  <a:pt x="22326" y="121183"/>
                </a:lnTo>
                <a:lnTo>
                  <a:pt x="132499" y="121183"/>
                </a:lnTo>
                <a:lnTo>
                  <a:pt x="135229" y="123545"/>
                </a:lnTo>
                <a:lnTo>
                  <a:pt x="135229" y="128282"/>
                </a:lnTo>
                <a:lnTo>
                  <a:pt x="125831" y="149174"/>
                </a:lnTo>
                <a:lnTo>
                  <a:pt x="100926" y="189890"/>
                </a:lnTo>
                <a:lnTo>
                  <a:pt x="71094" y="225894"/>
                </a:lnTo>
                <a:lnTo>
                  <a:pt x="32461" y="260210"/>
                </a:lnTo>
                <a:lnTo>
                  <a:pt x="3009" y="282130"/>
                </a:lnTo>
                <a:lnTo>
                  <a:pt x="279" y="287655"/>
                </a:lnTo>
                <a:lnTo>
                  <a:pt x="20599" y="313842"/>
                </a:lnTo>
                <a:lnTo>
                  <a:pt x="21170" y="313842"/>
                </a:lnTo>
                <a:lnTo>
                  <a:pt x="55156" y="288886"/>
                </a:lnTo>
                <a:lnTo>
                  <a:pt x="81991" y="263664"/>
                </a:lnTo>
                <a:lnTo>
                  <a:pt x="81991" y="435038"/>
                </a:lnTo>
                <a:lnTo>
                  <a:pt x="83375" y="442963"/>
                </a:lnTo>
                <a:lnTo>
                  <a:pt x="86702" y="448767"/>
                </a:lnTo>
                <a:lnTo>
                  <a:pt x="91960" y="452437"/>
                </a:lnTo>
                <a:lnTo>
                  <a:pt x="99161" y="453974"/>
                </a:lnTo>
                <a:lnTo>
                  <a:pt x="107099" y="452437"/>
                </a:lnTo>
                <a:lnTo>
                  <a:pt x="112890" y="448767"/>
                </a:lnTo>
                <a:lnTo>
                  <a:pt x="116547" y="442963"/>
                </a:lnTo>
                <a:lnTo>
                  <a:pt x="118059" y="435038"/>
                </a:lnTo>
                <a:lnTo>
                  <a:pt x="118059" y="263664"/>
                </a:lnTo>
                <a:lnTo>
                  <a:pt x="118059" y="251371"/>
                </a:lnTo>
                <a:lnTo>
                  <a:pt x="122631" y="255143"/>
                </a:lnTo>
                <a:lnTo>
                  <a:pt x="127203" y="259257"/>
                </a:lnTo>
                <a:lnTo>
                  <a:pt x="131787" y="263664"/>
                </a:lnTo>
                <a:lnTo>
                  <a:pt x="140500" y="271602"/>
                </a:lnTo>
                <a:lnTo>
                  <a:pt x="148640" y="278815"/>
                </a:lnTo>
                <a:lnTo>
                  <a:pt x="156171" y="285330"/>
                </a:lnTo>
                <a:lnTo>
                  <a:pt x="163131" y="291122"/>
                </a:lnTo>
                <a:lnTo>
                  <a:pt x="166560" y="296494"/>
                </a:lnTo>
                <a:lnTo>
                  <a:pt x="171564" y="299173"/>
                </a:lnTo>
                <a:lnTo>
                  <a:pt x="178155" y="299173"/>
                </a:lnTo>
                <a:lnTo>
                  <a:pt x="188455" y="297599"/>
                </a:lnTo>
                <a:lnTo>
                  <a:pt x="194183" y="291922"/>
                </a:lnTo>
                <a:lnTo>
                  <a:pt x="195326" y="282130"/>
                </a:lnTo>
                <a:close/>
              </a:path>
              <a:path w="3448685" h="454025">
                <a:moveTo>
                  <a:pt x="411683" y="414210"/>
                </a:moveTo>
                <a:lnTo>
                  <a:pt x="410197" y="405447"/>
                </a:lnTo>
                <a:lnTo>
                  <a:pt x="406641" y="399059"/>
                </a:lnTo>
                <a:lnTo>
                  <a:pt x="400977" y="395046"/>
                </a:lnTo>
                <a:lnTo>
                  <a:pt x="393230" y="393382"/>
                </a:lnTo>
                <a:lnTo>
                  <a:pt x="309092" y="393382"/>
                </a:lnTo>
                <a:lnTo>
                  <a:pt x="309092" y="171831"/>
                </a:lnTo>
                <a:lnTo>
                  <a:pt x="384644" y="171831"/>
                </a:lnTo>
                <a:lnTo>
                  <a:pt x="391833" y="170294"/>
                </a:lnTo>
                <a:lnTo>
                  <a:pt x="397090" y="166636"/>
                </a:lnTo>
                <a:lnTo>
                  <a:pt x="400418" y="160832"/>
                </a:lnTo>
                <a:lnTo>
                  <a:pt x="401815" y="152895"/>
                </a:lnTo>
                <a:lnTo>
                  <a:pt x="400418" y="144145"/>
                </a:lnTo>
                <a:lnTo>
                  <a:pt x="397090" y="137756"/>
                </a:lnTo>
                <a:lnTo>
                  <a:pt x="391833" y="133731"/>
                </a:lnTo>
                <a:lnTo>
                  <a:pt x="384644" y="132067"/>
                </a:lnTo>
                <a:lnTo>
                  <a:pt x="309092" y="132067"/>
                </a:lnTo>
                <a:lnTo>
                  <a:pt x="309092" y="20828"/>
                </a:lnTo>
                <a:lnTo>
                  <a:pt x="307581" y="12065"/>
                </a:lnTo>
                <a:lnTo>
                  <a:pt x="303923" y="5676"/>
                </a:lnTo>
                <a:lnTo>
                  <a:pt x="298132" y="1651"/>
                </a:lnTo>
                <a:lnTo>
                  <a:pt x="290195" y="0"/>
                </a:lnTo>
                <a:lnTo>
                  <a:pt x="282244" y="1651"/>
                </a:lnTo>
                <a:lnTo>
                  <a:pt x="276453" y="5676"/>
                </a:lnTo>
                <a:lnTo>
                  <a:pt x="272808" y="12065"/>
                </a:lnTo>
                <a:lnTo>
                  <a:pt x="271310" y="20828"/>
                </a:lnTo>
                <a:lnTo>
                  <a:pt x="271310" y="132067"/>
                </a:lnTo>
                <a:lnTo>
                  <a:pt x="204343" y="132067"/>
                </a:lnTo>
                <a:lnTo>
                  <a:pt x="197142" y="133731"/>
                </a:lnTo>
                <a:lnTo>
                  <a:pt x="191884" y="137756"/>
                </a:lnTo>
                <a:lnTo>
                  <a:pt x="188556" y="144145"/>
                </a:lnTo>
                <a:lnTo>
                  <a:pt x="187172" y="152895"/>
                </a:lnTo>
                <a:lnTo>
                  <a:pt x="188556" y="160832"/>
                </a:lnTo>
                <a:lnTo>
                  <a:pt x="191884" y="166636"/>
                </a:lnTo>
                <a:lnTo>
                  <a:pt x="197142" y="170294"/>
                </a:lnTo>
                <a:lnTo>
                  <a:pt x="204343" y="171831"/>
                </a:lnTo>
                <a:lnTo>
                  <a:pt x="271310" y="171831"/>
                </a:lnTo>
                <a:lnTo>
                  <a:pt x="271310" y="393382"/>
                </a:lnTo>
                <a:lnTo>
                  <a:pt x="182016" y="393382"/>
                </a:lnTo>
                <a:lnTo>
                  <a:pt x="174066" y="395046"/>
                </a:lnTo>
                <a:lnTo>
                  <a:pt x="168275" y="399059"/>
                </a:lnTo>
                <a:lnTo>
                  <a:pt x="164630" y="405447"/>
                </a:lnTo>
                <a:lnTo>
                  <a:pt x="163131" y="414210"/>
                </a:lnTo>
                <a:lnTo>
                  <a:pt x="164630" y="422973"/>
                </a:lnTo>
                <a:lnTo>
                  <a:pt x="168275" y="429361"/>
                </a:lnTo>
                <a:lnTo>
                  <a:pt x="174066" y="433387"/>
                </a:lnTo>
                <a:lnTo>
                  <a:pt x="182016" y="435038"/>
                </a:lnTo>
                <a:lnTo>
                  <a:pt x="393230" y="435038"/>
                </a:lnTo>
                <a:lnTo>
                  <a:pt x="400977" y="433387"/>
                </a:lnTo>
                <a:lnTo>
                  <a:pt x="406641" y="429361"/>
                </a:lnTo>
                <a:lnTo>
                  <a:pt x="410197" y="422973"/>
                </a:lnTo>
                <a:lnTo>
                  <a:pt x="411683" y="414210"/>
                </a:lnTo>
                <a:close/>
              </a:path>
              <a:path w="3448685" h="454025">
                <a:moveTo>
                  <a:pt x="3448443" y="295859"/>
                </a:moveTo>
                <a:lnTo>
                  <a:pt x="3445865" y="266865"/>
                </a:lnTo>
                <a:lnTo>
                  <a:pt x="3438144" y="241427"/>
                </a:lnTo>
                <a:lnTo>
                  <a:pt x="3425266" y="219532"/>
                </a:lnTo>
                <a:lnTo>
                  <a:pt x="3419792" y="213969"/>
                </a:lnTo>
                <a:lnTo>
                  <a:pt x="3407232" y="201180"/>
                </a:lnTo>
                <a:lnTo>
                  <a:pt x="3372345" y="180949"/>
                </a:lnTo>
                <a:lnTo>
                  <a:pt x="3333839" y="174193"/>
                </a:lnTo>
                <a:lnTo>
                  <a:pt x="3312985" y="175082"/>
                </a:lnTo>
                <a:lnTo>
                  <a:pt x="3294227" y="177749"/>
                </a:lnTo>
                <a:lnTo>
                  <a:pt x="3277565" y="182194"/>
                </a:lnTo>
                <a:lnTo>
                  <a:pt x="3262998" y="188404"/>
                </a:lnTo>
                <a:lnTo>
                  <a:pt x="3292691" y="158991"/>
                </a:lnTo>
                <a:lnTo>
                  <a:pt x="3322548" y="130886"/>
                </a:lnTo>
                <a:lnTo>
                  <a:pt x="3352571" y="104076"/>
                </a:lnTo>
                <a:lnTo>
                  <a:pt x="3382759" y="78574"/>
                </a:lnTo>
                <a:lnTo>
                  <a:pt x="3387636" y="73850"/>
                </a:lnTo>
                <a:lnTo>
                  <a:pt x="3390061" y="68795"/>
                </a:lnTo>
                <a:lnTo>
                  <a:pt x="3390061" y="55549"/>
                </a:lnTo>
                <a:lnTo>
                  <a:pt x="3387204" y="48602"/>
                </a:lnTo>
                <a:lnTo>
                  <a:pt x="3381489" y="42595"/>
                </a:lnTo>
                <a:lnTo>
                  <a:pt x="3376041" y="38176"/>
                </a:lnTo>
                <a:lnTo>
                  <a:pt x="3371596" y="35966"/>
                </a:lnTo>
                <a:lnTo>
                  <a:pt x="3363874" y="35966"/>
                </a:lnTo>
                <a:lnTo>
                  <a:pt x="3358007" y="36283"/>
                </a:lnTo>
                <a:lnTo>
                  <a:pt x="3350564" y="36918"/>
                </a:lnTo>
                <a:lnTo>
                  <a:pt x="3336125" y="38696"/>
                </a:lnTo>
                <a:lnTo>
                  <a:pt x="3319018" y="40233"/>
                </a:lnTo>
                <a:lnTo>
                  <a:pt x="3299218" y="41529"/>
                </a:lnTo>
                <a:lnTo>
                  <a:pt x="3226930" y="45199"/>
                </a:lnTo>
                <a:lnTo>
                  <a:pt x="3206216" y="45974"/>
                </a:lnTo>
                <a:lnTo>
                  <a:pt x="3188309" y="46380"/>
                </a:lnTo>
                <a:lnTo>
                  <a:pt x="3178860" y="46697"/>
                </a:lnTo>
                <a:lnTo>
                  <a:pt x="3172422" y="48920"/>
                </a:lnTo>
                <a:lnTo>
                  <a:pt x="3165259" y="57442"/>
                </a:lnTo>
                <a:lnTo>
                  <a:pt x="3163405" y="62801"/>
                </a:lnTo>
                <a:lnTo>
                  <a:pt x="3163405" y="75107"/>
                </a:lnTo>
                <a:lnTo>
                  <a:pt x="3165830" y="80949"/>
                </a:lnTo>
                <a:lnTo>
                  <a:pt x="3170694" y="86626"/>
                </a:lnTo>
                <a:lnTo>
                  <a:pt x="3172993" y="90093"/>
                </a:lnTo>
                <a:lnTo>
                  <a:pt x="3178137" y="91833"/>
                </a:lnTo>
                <a:lnTo>
                  <a:pt x="3188728" y="91833"/>
                </a:lnTo>
                <a:lnTo>
                  <a:pt x="3195599" y="91046"/>
                </a:lnTo>
                <a:lnTo>
                  <a:pt x="3206762" y="89458"/>
                </a:lnTo>
                <a:lnTo>
                  <a:pt x="3218827" y="88392"/>
                </a:lnTo>
                <a:lnTo>
                  <a:pt x="3229724" y="87566"/>
                </a:lnTo>
                <a:lnTo>
                  <a:pt x="3239439" y="86982"/>
                </a:lnTo>
                <a:lnTo>
                  <a:pt x="3247974" y="86626"/>
                </a:lnTo>
                <a:lnTo>
                  <a:pt x="3313074" y="80137"/>
                </a:lnTo>
                <a:lnTo>
                  <a:pt x="3326523" y="78574"/>
                </a:lnTo>
                <a:lnTo>
                  <a:pt x="3311791" y="91478"/>
                </a:lnTo>
                <a:lnTo>
                  <a:pt x="3295510" y="106514"/>
                </a:lnTo>
                <a:lnTo>
                  <a:pt x="3277666" y="123672"/>
                </a:lnTo>
                <a:lnTo>
                  <a:pt x="3258274" y="142951"/>
                </a:lnTo>
                <a:lnTo>
                  <a:pt x="3226333" y="175234"/>
                </a:lnTo>
                <a:lnTo>
                  <a:pt x="3193656" y="207695"/>
                </a:lnTo>
                <a:lnTo>
                  <a:pt x="3160230" y="240334"/>
                </a:lnTo>
                <a:lnTo>
                  <a:pt x="3126054" y="273138"/>
                </a:lnTo>
                <a:lnTo>
                  <a:pt x="3120326" y="277876"/>
                </a:lnTo>
                <a:lnTo>
                  <a:pt x="3117469" y="284022"/>
                </a:lnTo>
                <a:lnTo>
                  <a:pt x="3117469" y="297942"/>
                </a:lnTo>
                <a:lnTo>
                  <a:pt x="3119323" y="302971"/>
                </a:lnTo>
                <a:lnTo>
                  <a:pt x="3123044" y="306743"/>
                </a:lnTo>
                <a:lnTo>
                  <a:pt x="3125343" y="310540"/>
                </a:lnTo>
                <a:lnTo>
                  <a:pt x="3129915" y="312432"/>
                </a:lnTo>
                <a:lnTo>
                  <a:pt x="3143072" y="312432"/>
                </a:lnTo>
                <a:lnTo>
                  <a:pt x="3149371" y="310070"/>
                </a:lnTo>
                <a:lnTo>
                  <a:pt x="3155670" y="305333"/>
                </a:lnTo>
                <a:lnTo>
                  <a:pt x="3165437" y="295325"/>
                </a:lnTo>
                <a:lnTo>
                  <a:pt x="3174123" y="286626"/>
                </a:lnTo>
                <a:lnTo>
                  <a:pt x="3202838" y="259854"/>
                </a:lnTo>
                <a:lnTo>
                  <a:pt x="3245828" y="231000"/>
                </a:lnTo>
                <a:lnTo>
                  <a:pt x="3285210" y="218224"/>
                </a:lnTo>
                <a:lnTo>
                  <a:pt x="3330397" y="213969"/>
                </a:lnTo>
                <a:lnTo>
                  <a:pt x="3348469" y="215455"/>
                </a:lnTo>
                <a:lnTo>
                  <a:pt x="3387915" y="237629"/>
                </a:lnTo>
                <a:lnTo>
                  <a:pt x="3405213" y="275615"/>
                </a:lnTo>
                <a:lnTo>
                  <a:pt x="3407232" y="291592"/>
                </a:lnTo>
                <a:lnTo>
                  <a:pt x="3402482" y="317220"/>
                </a:lnTo>
                <a:lnTo>
                  <a:pt x="3389960" y="339648"/>
                </a:lnTo>
                <a:lnTo>
                  <a:pt x="3369653" y="358876"/>
                </a:lnTo>
                <a:lnTo>
                  <a:pt x="3341560" y="374916"/>
                </a:lnTo>
                <a:lnTo>
                  <a:pt x="3326866" y="340741"/>
                </a:lnTo>
                <a:lnTo>
                  <a:pt x="3323310" y="336575"/>
                </a:lnTo>
                <a:lnTo>
                  <a:pt x="3308934" y="319760"/>
                </a:lnTo>
                <a:lnTo>
                  <a:pt x="3308934" y="384390"/>
                </a:lnTo>
                <a:lnTo>
                  <a:pt x="3297847" y="386880"/>
                </a:lnTo>
                <a:lnTo>
                  <a:pt x="3287357" y="388645"/>
                </a:lnTo>
                <a:lnTo>
                  <a:pt x="3277438" y="389712"/>
                </a:lnTo>
                <a:lnTo>
                  <a:pt x="3268154" y="390067"/>
                </a:lnTo>
                <a:lnTo>
                  <a:pt x="3256877" y="389623"/>
                </a:lnTo>
                <a:lnTo>
                  <a:pt x="3220491" y="372313"/>
                </a:lnTo>
                <a:lnTo>
                  <a:pt x="3216630" y="360248"/>
                </a:lnTo>
                <a:lnTo>
                  <a:pt x="3218446" y="349885"/>
                </a:lnTo>
                <a:lnTo>
                  <a:pt x="3223920" y="342493"/>
                </a:lnTo>
                <a:lnTo>
                  <a:pt x="3233051" y="338061"/>
                </a:lnTo>
                <a:lnTo>
                  <a:pt x="3245828" y="336575"/>
                </a:lnTo>
                <a:lnTo>
                  <a:pt x="3266503" y="339559"/>
                </a:lnTo>
                <a:lnTo>
                  <a:pt x="3283915" y="348526"/>
                </a:lnTo>
                <a:lnTo>
                  <a:pt x="3298050" y="363474"/>
                </a:lnTo>
                <a:lnTo>
                  <a:pt x="3308934" y="384390"/>
                </a:lnTo>
                <a:lnTo>
                  <a:pt x="3308934" y="319760"/>
                </a:lnTo>
                <a:lnTo>
                  <a:pt x="3306026" y="316344"/>
                </a:lnTo>
                <a:lnTo>
                  <a:pt x="3279013" y="301688"/>
                </a:lnTo>
                <a:lnTo>
                  <a:pt x="3245828" y="296811"/>
                </a:lnTo>
                <a:lnTo>
                  <a:pt x="3232620" y="297942"/>
                </a:lnTo>
                <a:lnTo>
                  <a:pt x="3190633" y="324739"/>
                </a:lnTo>
                <a:lnTo>
                  <a:pt x="3179292" y="360248"/>
                </a:lnTo>
                <a:lnTo>
                  <a:pt x="3181108" y="375780"/>
                </a:lnTo>
                <a:lnTo>
                  <a:pt x="3208477" y="412788"/>
                </a:lnTo>
                <a:lnTo>
                  <a:pt x="3250730" y="427164"/>
                </a:lnTo>
                <a:lnTo>
                  <a:pt x="3268154" y="427939"/>
                </a:lnTo>
                <a:lnTo>
                  <a:pt x="3300069" y="425386"/>
                </a:lnTo>
                <a:lnTo>
                  <a:pt x="3358451" y="409295"/>
                </a:lnTo>
                <a:lnTo>
                  <a:pt x="3392500" y="390067"/>
                </a:lnTo>
                <a:lnTo>
                  <a:pt x="3432556" y="351370"/>
                </a:lnTo>
                <a:lnTo>
                  <a:pt x="3444468" y="325005"/>
                </a:lnTo>
                <a:lnTo>
                  <a:pt x="3448443" y="295859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00461" y="3693638"/>
            <a:ext cx="801791" cy="34173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09846" y="3699148"/>
            <a:ext cx="928841" cy="32810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5938694" y="4243767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25946" y="0"/>
                </a:moveTo>
                <a:lnTo>
                  <a:pt x="7835" y="0"/>
                </a:lnTo>
                <a:lnTo>
                  <a:pt x="0" y="8445"/>
                </a:lnTo>
                <a:lnTo>
                  <a:pt x="0" y="28638"/>
                </a:lnTo>
                <a:lnTo>
                  <a:pt x="7645" y="37083"/>
                </a:lnTo>
                <a:lnTo>
                  <a:pt x="25946" y="37083"/>
                </a:lnTo>
                <a:lnTo>
                  <a:pt x="33616" y="28638"/>
                </a:lnTo>
                <a:lnTo>
                  <a:pt x="33616" y="18541"/>
                </a:lnTo>
                <a:lnTo>
                  <a:pt x="33616" y="8648"/>
                </a:lnTo>
                <a:lnTo>
                  <a:pt x="25946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938694" y="4243767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616" y="18541"/>
                </a:moveTo>
                <a:lnTo>
                  <a:pt x="33616" y="28638"/>
                </a:lnTo>
                <a:lnTo>
                  <a:pt x="25946" y="37083"/>
                </a:lnTo>
                <a:lnTo>
                  <a:pt x="16611" y="37083"/>
                </a:lnTo>
                <a:lnTo>
                  <a:pt x="7645" y="37083"/>
                </a:lnTo>
                <a:lnTo>
                  <a:pt x="0" y="28638"/>
                </a:lnTo>
                <a:lnTo>
                  <a:pt x="0" y="18338"/>
                </a:lnTo>
                <a:lnTo>
                  <a:pt x="0" y="8445"/>
                </a:lnTo>
                <a:lnTo>
                  <a:pt x="7835" y="0"/>
                </a:lnTo>
                <a:lnTo>
                  <a:pt x="16979" y="0"/>
                </a:lnTo>
                <a:lnTo>
                  <a:pt x="25946" y="0"/>
                </a:lnTo>
                <a:lnTo>
                  <a:pt x="33616" y="8648"/>
                </a:lnTo>
                <a:lnTo>
                  <a:pt x="33616" y="18541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938694" y="4243767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25946" y="0"/>
                </a:moveTo>
                <a:lnTo>
                  <a:pt x="7835" y="0"/>
                </a:lnTo>
                <a:lnTo>
                  <a:pt x="0" y="8445"/>
                </a:lnTo>
                <a:lnTo>
                  <a:pt x="0" y="28638"/>
                </a:lnTo>
                <a:lnTo>
                  <a:pt x="7645" y="37083"/>
                </a:lnTo>
                <a:lnTo>
                  <a:pt x="25946" y="37083"/>
                </a:lnTo>
                <a:lnTo>
                  <a:pt x="33616" y="28638"/>
                </a:lnTo>
                <a:lnTo>
                  <a:pt x="33616" y="18541"/>
                </a:lnTo>
                <a:lnTo>
                  <a:pt x="33616" y="8648"/>
                </a:lnTo>
                <a:lnTo>
                  <a:pt x="25946" y="0"/>
                </a:lnTo>
                <a:close/>
              </a:path>
            </a:pathLst>
          </a:custGeom>
          <a:solidFill>
            <a:srgbClr val="603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14370" y="4167821"/>
            <a:ext cx="1850830" cy="402329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11655" y="1858266"/>
            <a:ext cx="4913363" cy="149961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514" y="1460067"/>
            <a:ext cx="83766" cy="9751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0" y="297954"/>
            <a:ext cx="1126490" cy="2637790"/>
          </a:xfrm>
          <a:custGeom>
            <a:avLst/>
            <a:gdLst/>
            <a:ahLst/>
            <a:cxnLst/>
            <a:rect l="l" t="t" r="r" b="b"/>
            <a:pathLst>
              <a:path w="1126490" h="2637790">
                <a:moveTo>
                  <a:pt x="67830" y="1048956"/>
                </a:moveTo>
                <a:lnTo>
                  <a:pt x="63906" y="1000836"/>
                </a:lnTo>
                <a:lnTo>
                  <a:pt x="54686" y="956475"/>
                </a:lnTo>
                <a:lnTo>
                  <a:pt x="41643" y="915441"/>
                </a:lnTo>
                <a:lnTo>
                  <a:pt x="25082" y="878001"/>
                </a:lnTo>
                <a:lnTo>
                  <a:pt x="6261" y="843902"/>
                </a:lnTo>
                <a:lnTo>
                  <a:pt x="0" y="833894"/>
                </a:lnTo>
                <a:lnTo>
                  <a:pt x="0" y="1177404"/>
                </a:lnTo>
                <a:lnTo>
                  <a:pt x="13855" y="1181011"/>
                </a:lnTo>
                <a:lnTo>
                  <a:pt x="50190" y="1185595"/>
                </a:lnTo>
                <a:lnTo>
                  <a:pt x="57416" y="1156258"/>
                </a:lnTo>
                <a:lnTo>
                  <a:pt x="62687" y="1127950"/>
                </a:lnTo>
                <a:lnTo>
                  <a:pt x="66078" y="1100645"/>
                </a:lnTo>
                <a:lnTo>
                  <a:pt x="67716" y="1074343"/>
                </a:lnTo>
                <a:lnTo>
                  <a:pt x="67830" y="1048956"/>
                </a:lnTo>
                <a:close/>
              </a:path>
              <a:path w="1126490" h="2637790">
                <a:moveTo>
                  <a:pt x="121081" y="73228"/>
                </a:moveTo>
                <a:lnTo>
                  <a:pt x="70916" y="43446"/>
                </a:lnTo>
                <a:lnTo>
                  <a:pt x="45834" y="28295"/>
                </a:lnTo>
                <a:lnTo>
                  <a:pt x="5207" y="3086"/>
                </a:lnTo>
                <a:lnTo>
                  <a:pt x="0" y="0"/>
                </a:lnTo>
                <a:lnTo>
                  <a:pt x="0" y="180848"/>
                </a:lnTo>
                <a:lnTo>
                  <a:pt x="11785" y="172161"/>
                </a:lnTo>
                <a:lnTo>
                  <a:pt x="49276" y="140449"/>
                </a:lnTo>
                <a:lnTo>
                  <a:pt x="85432" y="107162"/>
                </a:lnTo>
                <a:lnTo>
                  <a:pt x="121081" y="73228"/>
                </a:lnTo>
                <a:close/>
              </a:path>
              <a:path w="1126490" h="2637790">
                <a:moveTo>
                  <a:pt x="370420" y="485101"/>
                </a:moveTo>
                <a:lnTo>
                  <a:pt x="347078" y="453567"/>
                </a:lnTo>
                <a:lnTo>
                  <a:pt x="300494" y="380161"/>
                </a:lnTo>
                <a:lnTo>
                  <a:pt x="282892" y="354317"/>
                </a:lnTo>
                <a:lnTo>
                  <a:pt x="241871" y="308063"/>
                </a:lnTo>
                <a:lnTo>
                  <a:pt x="205168" y="281584"/>
                </a:lnTo>
                <a:lnTo>
                  <a:pt x="166738" y="264629"/>
                </a:lnTo>
                <a:lnTo>
                  <a:pt x="125679" y="253555"/>
                </a:lnTo>
                <a:lnTo>
                  <a:pt x="82473" y="247167"/>
                </a:lnTo>
                <a:lnTo>
                  <a:pt x="23304" y="243420"/>
                </a:lnTo>
                <a:lnTo>
                  <a:pt x="0" y="242773"/>
                </a:lnTo>
                <a:lnTo>
                  <a:pt x="0" y="791908"/>
                </a:lnTo>
                <a:lnTo>
                  <a:pt x="40335" y="819137"/>
                </a:lnTo>
                <a:lnTo>
                  <a:pt x="81127" y="836269"/>
                </a:lnTo>
                <a:lnTo>
                  <a:pt x="124726" y="844092"/>
                </a:lnTo>
                <a:lnTo>
                  <a:pt x="151396" y="843978"/>
                </a:lnTo>
                <a:lnTo>
                  <a:pt x="177901" y="841044"/>
                </a:lnTo>
                <a:lnTo>
                  <a:pt x="204279" y="836231"/>
                </a:lnTo>
                <a:lnTo>
                  <a:pt x="256679" y="824763"/>
                </a:lnTo>
                <a:lnTo>
                  <a:pt x="282778" y="819975"/>
                </a:lnTo>
                <a:lnTo>
                  <a:pt x="308940" y="817016"/>
                </a:lnTo>
                <a:lnTo>
                  <a:pt x="335559" y="816825"/>
                </a:lnTo>
                <a:lnTo>
                  <a:pt x="336765" y="816851"/>
                </a:lnTo>
                <a:lnTo>
                  <a:pt x="327152" y="775500"/>
                </a:lnTo>
                <a:lnTo>
                  <a:pt x="315556" y="734745"/>
                </a:lnTo>
                <a:lnTo>
                  <a:pt x="299224" y="696506"/>
                </a:lnTo>
                <a:lnTo>
                  <a:pt x="276542" y="661924"/>
                </a:lnTo>
                <a:lnTo>
                  <a:pt x="248831" y="635304"/>
                </a:lnTo>
                <a:lnTo>
                  <a:pt x="217043" y="613117"/>
                </a:lnTo>
                <a:lnTo>
                  <a:pt x="179387" y="592810"/>
                </a:lnTo>
                <a:lnTo>
                  <a:pt x="139433" y="576605"/>
                </a:lnTo>
                <a:lnTo>
                  <a:pt x="95631" y="563892"/>
                </a:lnTo>
                <a:lnTo>
                  <a:pt x="122847" y="559803"/>
                </a:lnTo>
                <a:lnTo>
                  <a:pt x="149771" y="553859"/>
                </a:lnTo>
                <a:lnTo>
                  <a:pt x="176237" y="546150"/>
                </a:lnTo>
                <a:lnTo>
                  <a:pt x="202120" y="536790"/>
                </a:lnTo>
                <a:lnTo>
                  <a:pt x="243471" y="519061"/>
                </a:lnTo>
                <a:lnTo>
                  <a:pt x="285089" y="501700"/>
                </a:lnTo>
                <a:lnTo>
                  <a:pt x="327304" y="488962"/>
                </a:lnTo>
                <a:lnTo>
                  <a:pt x="370420" y="485101"/>
                </a:lnTo>
                <a:close/>
              </a:path>
              <a:path w="1126490" h="2637790">
                <a:moveTo>
                  <a:pt x="722934" y="1227759"/>
                </a:moveTo>
                <a:lnTo>
                  <a:pt x="714730" y="1227759"/>
                </a:lnTo>
                <a:lnTo>
                  <a:pt x="705243" y="1215059"/>
                </a:lnTo>
                <a:lnTo>
                  <a:pt x="617169" y="1215059"/>
                </a:lnTo>
                <a:lnTo>
                  <a:pt x="609206" y="1227759"/>
                </a:lnTo>
                <a:lnTo>
                  <a:pt x="584276" y="1227759"/>
                </a:lnTo>
                <a:lnTo>
                  <a:pt x="576046" y="1240459"/>
                </a:lnTo>
                <a:lnTo>
                  <a:pt x="568121" y="1240459"/>
                </a:lnTo>
                <a:lnTo>
                  <a:pt x="560539" y="1253159"/>
                </a:lnTo>
                <a:lnTo>
                  <a:pt x="553351" y="1253159"/>
                </a:lnTo>
                <a:lnTo>
                  <a:pt x="542759" y="1265859"/>
                </a:lnTo>
                <a:lnTo>
                  <a:pt x="534149" y="1278559"/>
                </a:lnTo>
                <a:lnTo>
                  <a:pt x="527824" y="1291259"/>
                </a:lnTo>
                <a:lnTo>
                  <a:pt x="495604" y="1291259"/>
                </a:lnTo>
                <a:lnTo>
                  <a:pt x="510247" y="1303959"/>
                </a:lnTo>
                <a:lnTo>
                  <a:pt x="532980" y="1303959"/>
                </a:lnTo>
                <a:lnTo>
                  <a:pt x="539153" y="1316659"/>
                </a:lnTo>
                <a:lnTo>
                  <a:pt x="547192" y="1316659"/>
                </a:lnTo>
                <a:lnTo>
                  <a:pt x="563194" y="1329359"/>
                </a:lnTo>
                <a:lnTo>
                  <a:pt x="643102" y="1329359"/>
                </a:lnTo>
                <a:lnTo>
                  <a:pt x="674319" y="1303959"/>
                </a:lnTo>
                <a:lnTo>
                  <a:pt x="707186" y="1265859"/>
                </a:lnTo>
                <a:lnTo>
                  <a:pt x="712076" y="1265859"/>
                </a:lnTo>
                <a:lnTo>
                  <a:pt x="716178" y="1253159"/>
                </a:lnTo>
                <a:lnTo>
                  <a:pt x="719404" y="1253159"/>
                </a:lnTo>
                <a:lnTo>
                  <a:pt x="721131" y="1240459"/>
                </a:lnTo>
                <a:lnTo>
                  <a:pt x="722325" y="1240459"/>
                </a:lnTo>
                <a:lnTo>
                  <a:pt x="722934" y="1227759"/>
                </a:lnTo>
                <a:close/>
              </a:path>
              <a:path w="1126490" h="2637790">
                <a:moveTo>
                  <a:pt x="1126236" y="2396159"/>
                </a:moveTo>
                <a:lnTo>
                  <a:pt x="1117752" y="2370759"/>
                </a:lnTo>
                <a:lnTo>
                  <a:pt x="1113383" y="2345359"/>
                </a:lnTo>
                <a:lnTo>
                  <a:pt x="1108735" y="2332659"/>
                </a:lnTo>
                <a:lnTo>
                  <a:pt x="1103845" y="2319959"/>
                </a:lnTo>
                <a:lnTo>
                  <a:pt x="1098461" y="2307259"/>
                </a:lnTo>
                <a:lnTo>
                  <a:pt x="1092428" y="2294559"/>
                </a:lnTo>
                <a:lnTo>
                  <a:pt x="1085608" y="2269159"/>
                </a:lnTo>
                <a:lnTo>
                  <a:pt x="1048753" y="2218359"/>
                </a:lnTo>
                <a:lnTo>
                  <a:pt x="995692" y="2180259"/>
                </a:lnTo>
                <a:lnTo>
                  <a:pt x="964742" y="2180259"/>
                </a:lnTo>
                <a:lnTo>
                  <a:pt x="930414" y="2192959"/>
                </a:lnTo>
                <a:lnTo>
                  <a:pt x="899909" y="2205659"/>
                </a:lnTo>
                <a:lnTo>
                  <a:pt x="880478" y="2205659"/>
                </a:lnTo>
                <a:lnTo>
                  <a:pt x="840384" y="2180259"/>
                </a:lnTo>
                <a:lnTo>
                  <a:pt x="830021" y="2167559"/>
                </a:lnTo>
                <a:lnTo>
                  <a:pt x="809294" y="2142159"/>
                </a:lnTo>
                <a:lnTo>
                  <a:pt x="783297" y="2104059"/>
                </a:lnTo>
                <a:lnTo>
                  <a:pt x="758558" y="2053259"/>
                </a:lnTo>
                <a:lnTo>
                  <a:pt x="744347" y="2040559"/>
                </a:lnTo>
                <a:lnTo>
                  <a:pt x="728649" y="2002459"/>
                </a:lnTo>
                <a:lnTo>
                  <a:pt x="712863" y="1977059"/>
                </a:lnTo>
                <a:lnTo>
                  <a:pt x="698411" y="1964359"/>
                </a:lnTo>
                <a:lnTo>
                  <a:pt x="689571" y="1926259"/>
                </a:lnTo>
                <a:lnTo>
                  <a:pt x="679361" y="1900859"/>
                </a:lnTo>
                <a:lnTo>
                  <a:pt x="669315" y="1875459"/>
                </a:lnTo>
                <a:lnTo>
                  <a:pt x="661009" y="1837359"/>
                </a:lnTo>
                <a:lnTo>
                  <a:pt x="666750" y="1850059"/>
                </a:lnTo>
                <a:lnTo>
                  <a:pt x="678319" y="1850059"/>
                </a:lnTo>
                <a:lnTo>
                  <a:pt x="693394" y="1862759"/>
                </a:lnTo>
                <a:lnTo>
                  <a:pt x="709650" y="1875459"/>
                </a:lnTo>
                <a:lnTo>
                  <a:pt x="725373" y="1926259"/>
                </a:lnTo>
                <a:lnTo>
                  <a:pt x="743635" y="1964359"/>
                </a:lnTo>
                <a:lnTo>
                  <a:pt x="766305" y="2015159"/>
                </a:lnTo>
                <a:lnTo>
                  <a:pt x="795223" y="2053259"/>
                </a:lnTo>
                <a:lnTo>
                  <a:pt x="832383" y="2091359"/>
                </a:lnTo>
                <a:lnTo>
                  <a:pt x="876604" y="2116759"/>
                </a:lnTo>
                <a:lnTo>
                  <a:pt x="925004" y="2129459"/>
                </a:lnTo>
                <a:lnTo>
                  <a:pt x="974737" y="2129459"/>
                </a:lnTo>
                <a:lnTo>
                  <a:pt x="1011174" y="2116759"/>
                </a:lnTo>
                <a:lnTo>
                  <a:pt x="1046784" y="2091359"/>
                </a:lnTo>
                <a:lnTo>
                  <a:pt x="1082484" y="2078659"/>
                </a:lnTo>
                <a:lnTo>
                  <a:pt x="1119238" y="2078659"/>
                </a:lnTo>
                <a:lnTo>
                  <a:pt x="1092238" y="2040559"/>
                </a:lnTo>
                <a:lnTo>
                  <a:pt x="1076109" y="2002459"/>
                </a:lnTo>
                <a:lnTo>
                  <a:pt x="1063929" y="1951659"/>
                </a:lnTo>
                <a:lnTo>
                  <a:pt x="1048778" y="1913559"/>
                </a:lnTo>
                <a:lnTo>
                  <a:pt x="1036104" y="1888159"/>
                </a:lnTo>
                <a:lnTo>
                  <a:pt x="1028077" y="1875459"/>
                </a:lnTo>
                <a:lnTo>
                  <a:pt x="1020064" y="1862759"/>
                </a:lnTo>
                <a:lnTo>
                  <a:pt x="1001077" y="1850059"/>
                </a:lnTo>
                <a:lnTo>
                  <a:pt x="979525" y="1837359"/>
                </a:lnTo>
                <a:lnTo>
                  <a:pt x="1002550" y="1837359"/>
                </a:lnTo>
                <a:lnTo>
                  <a:pt x="1025575" y="1824659"/>
                </a:lnTo>
                <a:lnTo>
                  <a:pt x="1071613" y="1824659"/>
                </a:lnTo>
                <a:lnTo>
                  <a:pt x="1057135" y="1786559"/>
                </a:lnTo>
                <a:lnTo>
                  <a:pt x="1041869" y="1748459"/>
                </a:lnTo>
                <a:lnTo>
                  <a:pt x="1024775" y="1710359"/>
                </a:lnTo>
                <a:lnTo>
                  <a:pt x="1004811" y="1684959"/>
                </a:lnTo>
                <a:lnTo>
                  <a:pt x="993470" y="1672259"/>
                </a:lnTo>
                <a:lnTo>
                  <a:pt x="981049" y="1646859"/>
                </a:lnTo>
                <a:lnTo>
                  <a:pt x="967536" y="1634159"/>
                </a:lnTo>
                <a:lnTo>
                  <a:pt x="952919" y="1621459"/>
                </a:lnTo>
                <a:lnTo>
                  <a:pt x="937412" y="1608759"/>
                </a:lnTo>
                <a:lnTo>
                  <a:pt x="920877" y="1608759"/>
                </a:lnTo>
                <a:lnTo>
                  <a:pt x="903300" y="1596059"/>
                </a:lnTo>
                <a:lnTo>
                  <a:pt x="884720" y="1583359"/>
                </a:lnTo>
                <a:lnTo>
                  <a:pt x="769823" y="1583359"/>
                </a:lnTo>
                <a:lnTo>
                  <a:pt x="731113" y="1596059"/>
                </a:lnTo>
                <a:lnTo>
                  <a:pt x="693585" y="1596059"/>
                </a:lnTo>
                <a:lnTo>
                  <a:pt x="682066" y="1608759"/>
                </a:lnTo>
                <a:lnTo>
                  <a:pt x="674497" y="1608759"/>
                </a:lnTo>
                <a:lnTo>
                  <a:pt x="667397" y="1621459"/>
                </a:lnTo>
                <a:lnTo>
                  <a:pt x="661212" y="1634159"/>
                </a:lnTo>
                <a:lnTo>
                  <a:pt x="638835" y="1634159"/>
                </a:lnTo>
                <a:lnTo>
                  <a:pt x="653656" y="1646859"/>
                </a:lnTo>
                <a:lnTo>
                  <a:pt x="652589" y="1646859"/>
                </a:lnTo>
                <a:lnTo>
                  <a:pt x="664095" y="1684959"/>
                </a:lnTo>
                <a:lnTo>
                  <a:pt x="683564" y="1723059"/>
                </a:lnTo>
                <a:lnTo>
                  <a:pt x="708571" y="1761159"/>
                </a:lnTo>
                <a:lnTo>
                  <a:pt x="736663" y="1786559"/>
                </a:lnTo>
                <a:lnTo>
                  <a:pt x="749134" y="1799259"/>
                </a:lnTo>
                <a:lnTo>
                  <a:pt x="762241" y="1811959"/>
                </a:lnTo>
                <a:lnTo>
                  <a:pt x="776135" y="1824659"/>
                </a:lnTo>
                <a:lnTo>
                  <a:pt x="791019" y="1837359"/>
                </a:lnTo>
                <a:lnTo>
                  <a:pt x="765632" y="1850059"/>
                </a:lnTo>
                <a:lnTo>
                  <a:pt x="743483" y="1850059"/>
                </a:lnTo>
                <a:lnTo>
                  <a:pt x="725830" y="1862759"/>
                </a:lnTo>
                <a:lnTo>
                  <a:pt x="713930" y="1875459"/>
                </a:lnTo>
                <a:lnTo>
                  <a:pt x="699223" y="1862759"/>
                </a:lnTo>
                <a:lnTo>
                  <a:pt x="657085" y="1824659"/>
                </a:lnTo>
                <a:lnTo>
                  <a:pt x="636066" y="1773859"/>
                </a:lnTo>
                <a:lnTo>
                  <a:pt x="626808" y="1735759"/>
                </a:lnTo>
                <a:lnTo>
                  <a:pt x="620737" y="1710359"/>
                </a:lnTo>
                <a:lnTo>
                  <a:pt x="613930" y="1697659"/>
                </a:lnTo>
                <a:lnTo>
                  <a:pt x="607618" y="1684959"/>
                </a:lnTo>
                <a:lnTo>
                  <a:pt x="600227" y="1672259"/>
                </a:lnTo>
                <a:lnTo>
                  <a:pt x="591794" y="1659559"/>
                </a:lnTo>
                <a:lnTo>
                  <a:pt x="582358" y="1646859"/>
                </a:lnTo>
                <a:lnTo>
                  <a:pt x="577532" y="1634159"/>
                </a:lnTo>
                <a:lnTo>
                  <a:pt x="572706" y="1621459"/>
                </a:lnTo>
                <a:lnTo>
                  <a:pt x="567918" y="1608759"/>
                </a:lnTo>
                <a:lnTo>
                  <a:pt x="564680" y="1600111"/>
                </a:lnTo>
                <a:lnTo>
                  <a:pt x="564680" y="1634159"/>
                </a:lnTo>
                <a:lnTo>
                  <a:pt x="558634" y="1621459"/>
                </a:lnTo>
                <a:lnTo>
                  <a:pt x="539127" y="1621459"/>
                </a:lnTo>
                <a:lnTo>
                  <a:pt x="544258" y="1583359"/>
                </a:lnTo>
                <a:lnTo>
                  <a:pt x="549135" y="1596059"/>
                </a:lnTo>
                <a:lnTo>
                  <a:pt x="554189" y="1608759"/>
                </a:lnTo>
                <a:lnTo>
                  <a:pt x="559384" y="1621459"/>
                </a:lnTo>
                <a:lnTo>
                  <a:pt x="564680" y="1634159"/>
                </a:lnTo>
                <a:lnTo>
                  <a:pt x="564680" y="1600111"/>
                </a:lnTo>
                <a:lnTo>
                  <a:pt x="563168" y="1596059"/>
                </a:lnTo>
                <a:lnTo>
                  <a:pt x="571055" y="1608759"/>
                </a:lnTo>
                <a:lnTo>
                  <a:pt x="579221" y="1608759"/>
                </a:lnTo>
                <a:lnTo>
                  <a:pt x="587641" y="1621459"/>
                </a:lnTo>
                <a:lnTo>
                  <a:pt x="604481" y="1621459"/>
                </a:lnTo>
                <a:lnTo>
                  <a:pt x="620547" y="1634159"/>
                </a:lnTo>
                <a:lnTo>
                  <a:pt x="627303" y="1634159"/>
                </a:lnTo>
                <a:lnTo>
                  <a:pt x="600125" y="1608759"/>
                </a:lnTo>
                <a:lnTo>
                  <a:pt x="575525" y="1596059"/>
                </a:lnTo>
                <a:lnTo>
                  <a:pt x="564845" y="1583359"/>
                </a:lnTo>
                <a:lnTo>
                  <a:pt x="554164" y="1570659"/>
                </a:lnTo>
                <a:lnTo>
                  <a:pt x="545744" y="1532559"/>
                </a:lnTo>
                <a:lnTo>
                  <a:pt x="534225" y="1481759"/>
                </a:lnTo>
                <a:lnTo>
                  <a:pt x="518744" y="1443659"/>
                </a:lnTo>
                <a:lnTo>
                  <a:pt x="498398" y="1405559"/>
                </a:lnTo>
                <a:lnTo>
                  <a:pt x="505917" y="1405559"/>
                </a:lnTo>
                <a:lnTo>
                  <a:pt x="513638" y="1418259"/>
                </a:lnTo>
                <a:lnTo>
                  <a:pt x="521601" y="1418259"/>
                </a:lnTo>
                <a:lnTo>
                  <a:pt x="529793" y="1430959"/>
                </a:lnTo>
                <a:lnTo>
                  <a:pt x="546646" y="1430959"/>
                </a:lnTo>
                <a:lnTo>
                  <a:pt x="560870" y="1443659"/>
                </a:lnTo>
                <a:lnTo>
                  <a:pt x="575030" y="1443659"/>
                </a:lnTo>
                <a:lnTo>
                  <a:pt x="579513" y="1456359"/>
                </a:lnTo>
                <a:lnTo>
                  <a:pt x="586168" y="1469059"/>
                </a:lnTo>
                <a:lnTo>
                  <a:pt x="594868" y="1481759"/>
                </a:lnTo>
                <a:lnTo>
                  <a:pt x="605510" y="1507159"/>
                </a:lnTo>
                <a:lnTo>
                  <a:pt x="622503" y="1532559"/>
                </a:lnTo>
                <a:lnTo>
                  <a:pt x="642353" y="1545259"/>
                </a:lnTo>
                <a:lnTo>
                  <a:pt x="664464" y="1570659"/>
                </a:lnTo>
                <a:lnTo>
                  <a:pt x="688213" y="1583359"/>
                </a:lnTo>
                <a:lnTo>
                  <a:pt x="727151" y="1583359"/>
                </a:lnTo>
                <a:lnTo>
                  <a:pt x="803884" y="1557959"/>
                </a:lnTo>
                <a:lnTo>
                  <a:pt x="841070" y="1545259"/>
                </a:lnTo>
                <a:lnTo>
                  <a:pt x="838771" y="1507159"/>
                </a:lnTo>
                <a:lnTo>
                  <a:pt x="833170" y="1469059"/>
                </a:lnTo>
                <a:lnTo>
                  <a:pt x="821423" y="1443659"/>
                </a:lnTo>
                <a:lnTo>
                  <a:pt x="800671" y="1405559"/>
                </a:lnTo>
                <a:lnTo>
                  <a:pt x="793648" y="1405559"/>
                </a:lnTo>
                <a:lnTo>
                  <a:pt x="786104" y="1392859"/>
                </a:lnTo>
                <a:lnTo>
                  <a:pt x="770089" y="1392859"/>
                </a:lnTo>
                <a:lnTo>
                  <a:pt x="742721" y="1380159"/>
                </a:lnTo>
                <a:lnTo>
                  <a:pt x="713498" y="1367459"/>
                </a:lnTo>
                <a:lnTo>
                  <a:pt x="683209" y="1354759"/>
                </a:lnTo>
                <a:lnTo>
                  <a:pt x="652589" y="1367459"/>
                </a:lnTo>
                <a:lnTo>
                  <a:pt x="637413" y="1367459"/>
                </a:lnTo>
                <a:lnTo>
                  <a:pt x="622808" y="1380159"/>
                </a:lnTo>
                <a:lnTo>
                  <a:pt x="609244" y="1392859"/>
                </a:lnTo>
                <a:lnTo>
                  <a:pt x="597204" y="1405559"/>
                </a:lnTo>
                <a:lnTo>
                  <a:pt x="588505" y="1418259"/>
                </a:lnTo>
                <a:lnTo>
                  <a:pt x="581469" y="1418259"/>
                </a:lnTo>
                <a:lnTo>
                  <a:pt x="576326" y="1430959"/>
                </a:lnTo>
                <a:lnTo>
                  <a:pt x="549478" y="1430959"/>
                </a:lnTo>
                <a:lnTo>
                  <a:pt x="527189" y="1418259"/>
                </a:lnTo>
                <a:lnTo>
                  <a:pt x="516940" y="1405559"/>
                </a:lnTo>
                <a:lnTo>
                  <a:pt x="506704" y="1392859"/>
                </a:lnTo>
                <a:lnTo>
                  <a:pt x="488264" y="1380159"/>
                </a:lnTo>
                <a:lnTo>
                  <a:pt x="482930" y="1354759"/>
                </a:lnTo>
                <a:lnTo>
                  <a:pt x="481050" y="1342059"/>
                </a:lnTo>
                <a:lnTo>
                  <a:pt x="479171" y="1329359"/>
                </a:lnTo>
                <a:lnTo>
                  <a:pt x="475564" y="1303959"/>
                </a:lnTo>
                <a:lnTo>
                  <a:pt x="470687" y="1278559"/>
                </a:lnTo>
                <a:lnTo>
                  <a:pt x="482193" y="1291259"/>
                </a:lnTo>
                <a:lnTo>
                  <a:pt x="490385" y="1291259"/>
                </a:lnTo>
                <a:lnTo>
                  <a:pt x="476758" y="1278559"/>
                </a:lnTo>
                <a:lnTo>
                  <a:pt x="467817" y="1265859"/>
                </a:lnTo>
                <a:lnTo>
                  <a:pt x="462153" y="1227759"/>
                </a:lnTo>
                <a:lnTo>
                  <a:pt x="456819" y="1202359"/>
                </a:lnTo>
                <a:lnTo>
                  <a:pt x="452056" y="1176959"/>
                </a:lnTo>
                <a:lnTo>
                  <a:pt x="448144" y="1138859"/>
                </a:lnTo>
                <a:lnTo>
                  <a:pt x="430784" y="1138859"/>
                </a:lnTo>
                <a:lnTo>
                  <a:pt x="437286" y="1189659"/>
                </a:lnTo>
                <a:lnTo>
                  <a:pt x="445096" y="1227759"/>
                </a:lnTo>
                <a:lnTo>
                  <a:pt x="453618" y="1265859"/>
                </a:lnTo>
                <a:lnTo>
                  <a:pt x="462229" y="1303959"/>
                </a:lnTo>
                <a:lnTo>
                  <a:pt x="461962" y="1329359"/>
                </a:lnTo>
                <a:lnTo>
                  <a:pt x="459346" y="1342059"/>
                </a:lnTo>
                <a:lnTo>
                  <a:pt x="454355" y="1367459"/>
                </a:lnTo>
                <a:lnTo>
                  <a:pt x="446963" y="1380159"/>
                </a:lnTo>
                <a:lnTo>
                  <a:pt x="410641" y="1405559"/>
                </a:lnTo>
                <a:lnTo>
                  <a:pt x="380034" y="1430959"/>
                </a:lnTo>
                <a:lnTo>
                  <a:pt x="355168" y="1469059"/>
                </a:lnTo>
                <a:lnTo>
                  <a:pt x="345833" y="1481759"/>
                </a:lnTo>
                <a:lnTo>
                  <a:pt x="338734" y="1507159"/>
                </a:lnTo>
                <a:lnTo>
                  <a:pt x="333832" y="1519859"/>
                </a:lnTo>
                <a:lnTo>
                  <a:pt x="331025" y="1545259"/>
                </a:lnTo>
                <a:lnTo>
                  <a:pt x="330327" y="1570659"/>
                </a:lnTo>
                <a:lnTo>
                  <a:pt x="331787" y="1596059"/>
                </a:lnTo>
                <a:lnTo>
                  <a:pt x="333248" y="1608759"/>
                </a:lnTo>
                <a:lnTo>
                  <a:pt x="335191" y="1608759"/>
                </a:lnTo>
                <a:lnTo>
                  <a:pt x="337604" y="1621459"/>
                </a:lnTo>
                <a:lnTo>
                  <a:pt x="340499" y="1634159"/>
                </a:lnTo>
                <a:lnTo>
                  <a:pt x="343916" y="1646859"/>
                </a:lnTo>
                <a:lnTo>
                  <a:pt x="347827" y="1659559"/>
                </a:lnTo>
                <a:lnTo>
                  <a:pt x="352209" y="1672259"/>
                </a:lnTo>
                <a:lnTo>
                  <a:pt x="357009" y="1672259"/>
                </a:lnTo>
                <a:lnTo>
                  <a:pt x="381444" y="1646859"/>
                </a:lnTo>
                <a:lnTo>
                  <a:pt x="413258" y="1634159"/>
                </a:lnTo>
                <a:lnTo>
                  <a:pt x="446836" y="1608759"/>
                </a:lnTo>
                <a:lnTo>
                  <a:pt x="476605" y="1583359"/>
                </a:lnTo>
                <a:lnTo>
                  <a:pt x="503339" y="1532559"/>
                </a:lnTo>
                <a:lnTo>
                  <a:pt x="507504" y="1507159"/>
                </a:lnTo>
                <a:lnTo>
                  <a:pt x="505650" y="1481759"/>
                </a:lnTo>
                <a:lnTo>
                  <a:pt x="501535" y="1469059"/>
                </a:lnTo>
                <a:lnTo>
                  <a:pt x="494614" y="1456359"/>
                </a:lnTo>
                <a:lnTo>
                  <a:pt x="485927" y="1430959"/>
                </a:lnTo>
                <a:lnTo>
                  <a:pt x="476491" y="1418259"/>
                </a:lnTo>
                <a:lnTo>
                  <a:pt x="469544" y="1405559"/>
                </a:lnTo>
                <a:lnTo>
                  <a:pt x="463156" y="1392859"/>
                </a:lnTo>
                <a:lnTo>
                  <a:pt x="457733" y="1392859"/>
                </a:lnTo>
                <a:lnTo>
                  <a:pt x="453682" y="1380159"/>
                </a:lnTo>
                <a:lnTo>
                  <a:pt x="458774" y="1367459"/>
                </a:lnTo>
                <a:lnTo>
                  <a:pt x="463181" y="1367459"/>
                </a:lnTo>
                <a:lnTo>
                  <a:pt x="466636" y="1354759"/>
                </a:lnTo>
                <a:lnTo>
                  <a:pt x="468871" y="1342059"/>
                </a:lnTo>
                <a:lnTo>
                  <a:pt x="471017" y="1354759"/>
                </a:lnTo>
                <a:lnTo>
                  <a:pt x="472579" y="1367459"/>
                </a:lnTo>
                <a:lnTo>
                  <a:pt x="474192" y="1380159"/>
                </a:lnTo>
                <a:lnTo>
                  <a:pt x="476491" y="1392859"/>
                </a:lnTo>
                <a:lnTo>
                  <a:pt x="500100" y="1430959"/>
                </a:lnTo>
                <a:lnTo>
                  <a:pt x="517994" y="1469059"/>
                </a:lnTo>
                <a:lnTo>
                  <a:pt x="531317" y="1519859"/>
                </a:lnTo>
                <a:lnTo>
                  <a:pt x="541197" y="1557959"/>
                </a:lnTo>
                <a:lnTo>
                  <a:pt x="537362" y="1583359"/>
                </a:lnTo>
                <a:lnTo>
                  <a:pt x="533603" y="1608759"/>
                </a:lnTo>
                <a:lnTo>
                  <a:pt x="532980" y="1608759"/>
                </a:lnTo>
                <a:lnTo>
                  <a:pt x="501192" y="1621459"/>
                </a:lnTo>
                <a:lnTo>
                  <a:pt x="471665" y="1634159"/>
                </a:lnTo>
                <a:lnTo>
                  <a:pt x="445808" y="1646859"/>
                </a:lnTo>
                <a:lnTo>
                  <a:pt x="425056" y="1672259"/>
                </a:lnTo>
                <a:lnTo>
                  <a:pt x="409930" y="1710359"/>
                </a:lnTo>
                <a:lnTo>
                  <a:pt x="399084" y="1735759"/>
                </a:lnTo>
                <a:lnTo>
                  <a:pt x="391388" y="1773859"/>
                </a:lnTo>
                <a:lnTo>
                  <a:pt x="385673" y="1799259"/>
                </a:lnTo>
                <a:lnTo>
                  <a:pt x="383032" y="1811959"/>
                </a:lnTo>
                <a:lnTo>
                  <a:pt x="381990" y="1837359"/>
                </a:lnTo>
                <a:lnTo>
                  <a:pt x="382485" y="1850059"/>
                </a:lnTo>
                <a:lnTo>
                  <a:pt x="384429" y="1862759"/>
                </a:lnTo>
                <a:lnTo>
                  <a:pt x="387832" y="1875459"/>
                </a:lnTo>
                <a:lnTo>
                  <a:pt x="392607" y="1888159"/>
                </a:lnTo>
                <a:lnTo>
                  <a:pt x="398614" y="1900859"/>
                </a:lnTo>
                <a:lnTo>
                  <a:pt x="405752" y="1913559"/>
                </a:lnTo>
                <a:lnTo>
                  <a:pt x="422541" y="1951659"/>
                </a:lnTo>
                <a:lnTo>
                  <a:pt x="437019" y="2002459"/>
                </a:lnTo>
                <a:lnTo>
                  <a:pt x="448856" y="2040559"/>
                </a:lnTo>
                <a:lnTo>
                  <a:pt x="457733" y="2078659"/>
                </a:lnTo>
                <a:lnTo>
                  <a:pt x="459155" y="2078659"/>
                </a:lnTo>
                <a:lnTo>
                  <a:pt x="460819" y="2091359"/>
                </a:lnTo>
                <a:lnTo>
                  <a:pt x="462661" y="2091359"/>
                </a:lnTo>
                <a:lnTo>
                  <a:pt x="464642" y="2104059"/>
                </a:lnTo>
                <a:lnTo>
                  <a:pt x="469557" y="2091359"/>
                </a:lnTo>
                <a:lnTo>
                  <a:pt x="478447" y="2078659"/>
                </a:lnTo>
                <a:lnTo>
                  <a:pt x="489775" y="2065959"/>
                </a:lnTo>
                <a:lnTo>
                  <a:pt x="502005" y="2053259"/>
                </a:lnTo>
                <a:lnTo>
                  <a:pt x="539648" y="2015159"/>
                </a:lnTo>
                <a:lnTo>
                  <a:pt x="576580" y="1977059"/>
                </a:lnTo>
                <a:lnTo>
                  <a:pt x="609688" y="1926259"/>
                </a:lnTo>
                <a:lnTo>
                  <a:pt x="635838" y="1888159"/>
                </a:lnTo>
                <a:lnTo>
                  <a:pt x="638594" y="1862759"/>
                </a:lnTo>
                <a:lnTo>
                  <a:pt x="640168" y="1850059"/>
                </a:lnTo>
                <a:lnTo>
                  <a:pt x="640638" y="1837359"/>
                </a:lnTo>
                <a:lnTo>
                  <a:pt x="640105" y="1811959"/>
                </a:lnTo>
                <a:lnTo>
                  <a:pt x="641997" y="1824659"/>
                </a:lnTo>
                <a:lnTo>
                  <a:pt x="643978" y="1824659"/>
                </a:lnTo>
                <a:lnTo>
                  <a:pt x="645756" y="1837359"/>
                </a:lnTo>
                <a:lnTo>
                  <a:pt x="655624" y="1862759"/>
                </a:lnTo>
                <a:lnTo>
                  <a:pt x="665937" y="1900859"/>
                </a:lnTo>
                <a:lnTo>
                  <a:pt x="676465" y="1926259"/>
                </a:lnTo>
                <a:lnTo>
                  <a:pt x="686993" y="1964359"/>
                </a:lnTo>
                <a:lnTo>
                  <a:pt x="681812" y="1977059"/>
                </a:lnTo>
                <a:lnTo>
                  <a:pt x="676744" y="2002459"/>
                </a:lnTo>
                <a:lnTo>
                  <a:pt x="671563" y="2015159"/>
                </a:lnTo>
                <a:lnTo>
                  <a:pt x="666051" y="2027859"/>
                </a:lnTo>
                <a:lnTo>
                  <a:pt x="665797" y="2027859"/>
                </a:lnTo>
                <a:lnTo>
                  <a:pt x="665365" y="2040559"/>
                </a:lnTo>
                <a:lnTo>
                  <a:pt x="658774" y="2040559"/>
                </a:lnTo>
                <a:lnTo>
                  <a:pt x="654989" y="2053259"/>
                </a:lnTo>
                <a:lnTo>
                  <a:pt x="650443" y="2065959"/>
                </a:lnTo>
                <a:lnTo>
                  <a:pt x="643089" y="2078659"/>
                </a:lnTo>
                <a:lnTo>
                  <a:pt x="634936" y="2091359"/>
                </a:lnTo>
                <a:lnTo>
                  <a:pt x="626186" y="2116759"/>
                </a:lnTo>
                <a:lnTo>
                  <a:pt x="617093" y="2142159"/>
                </a:lnTo>
                <a:lnTo>
                  <a:pt x="598792" y="2180259"/>
                </a:lnTo>
                <a:lnTo>
                  <a:pt x="582180" y="2231059"/>
                </a:lnTo>
                <a:lnTo>
                  <a:pt x="569048" y="2269159"/>
                </a:lnTo>
                <a:lnTo>
                  <a:pt x="561238" y="2319959"/>
                </a:lnTo>
                <a:lnTo>
                  <a:pt x="559117" y="2332659"/>
                </a:lnTo>
                <a:lnTo>
                  <a:pt x="559155" y="2383459"/>
                </a:lnTo>
                <a:lnTo>
                  <a:pt x="573786" y="2434259"/>
                </a:lnTo>
                <a:lnTo>
                  <a:pt x="590638" y="2472359"/>
                </a:lnTo>
                <a:lnTo>
                  <a:pt x="635368" y="2523159"/>
                </a:lnTo>
                <a:lnTo>
                  <a:pt x="647865" y="2535859"/>
                </a:lnTo>
                <a:lnTo>
                  <a:pt x="660438" y="2561259"/>
                </a:lnTo>
                <a:lnTo>
                  <a:pt x="697141" y="2599359"/>
                </a:lnTo>
                <a:lnTo>
                  <a:pt x="728611" y="2637459"/>
                </a:lnTo>
                <a:lnTo>
                  <a:pt x="749465" y="2599359"/>
                </a:lnTo>
                <a:lnTo>
                  <a:pt x="769556" y="2548559"/>
                </a:lnTo>
                <a:lnTo>
                  <a:pt x="787692" y="2497759"/>
                </a:lnTo>
                <a:lnTo>
                  <a:pt x="802665" y="2446959"/>
                </a:lnTo>
                <a:lnTo>
                  <a:pt x="813308" y="2383459"/>
                </a:lnTo>
                <a:lnTo>
                  <a:pt x="818400" y="2332659"/>
                </a:lnTo>
                <a:lnTo>
                  <a:pt x="816762" y="2281859"/>
                </a:lnTo>
                <a:lnTo>
                  <a:pt x="808278" y="2231059"/>
                </a:lnTo>
                <a:lnTo>
                  <a:pt x="793165" y="2192959"/>
                </a:lnTo>
                <a:lnTo>
                  <a:pt x="771829" y="2142159"/>
                </a:lnTo>
                <a:lnTo>
                  <a:pt x="744677" y="2104059"/>
                </a:lnTo>
                <a:lnTo>
                  <a:pt x="712127" y="2065959"/>
                </a:lnTo>
                <a:lnTo>
                  <a:pt x="674573" y="2040559"/>
                </a:lnTo>
                <a:lnTo>
                  <a:pt x="681393" y="2015159"/>
                </a:lnTo>
                <a:lnTo>
                  <a:pt x="687552" y="2002459"/>
                </a:lnTo>
                <a:lnTo>
                  <a:pt x="692302" y="1977059"/>
                </a:lnTo>
                <a:lnTo>
                  <a:pt x="694931" y="1977059"/>
                </a:lnTo>
                <a:lnTo>
                  <a:pt x="721944" y="2015159"/>
                </a:lnTo>
                <a:lnTo>
                  <a:pt x="782269" y="2116759"/>
                </a:lnTo>
                <a:lnTo>
                  <a:pt x="809066" y="2167559"/>
                </a:lnTo>
                <a:lnTo>
                  <a:pt x="820242" y="2205659"/>
                </a:lnTo>
                <a:lnTo>
                  <a:pt x="833513" y="2231059"/>
                </a:lnTo>
                <a:lnTo>
                  <a:pt x="847521" y="2269159"/>
                </a:lnTo>
                <a:lnTo>
                  <a:pt x="860933" y="2307259"/>
                </a:lnTo>
                <a:lnTo>
                  <a:pt x="861148" y="2319959"/>
                </a:lnTo>
                <a:lnTo>
                  <a:pt x="862012" y="2319959"/>
                </a:lnTo>
                <a:lnTo>
                  <a:pt x="862571" y="2358059"/>
                </a:lnTo>
                <a:lnTo>
                  <a:pt x="861314" y="2408859"/>
                </a:lnTo>
                <a:lnTo>
                  <a:pt x="856754" y="2459659"/>
                </a:lnTo>
                <a:lnTo>
                  <a:pt x="847407" y="2510459"/>
                </a:lnTo>
                <a:lnTo>
                  <a:pt x="831773" y="2548559"/>
                </a:lnTo>
                <a:lnTo>
                  <a:pt x="841375" y="2561259"/>
                </a:lnTo>
                <a:lnTo>
                  <a:pt x="851027" y="2561259"/>
                </a:lnTo>
                <a:lnTo>
                  <a:pt x="860044" y="2548559"/>
                </a:lnTo>
                <a:lnTo>
                  <a:pt x="867765" y="2548559"/>
                </a:lnTo>
                <a:lnTo>
                  <a:pt x="873836" y="2535859"/>
                </a:lnTo>
                <a:lnTo>
                  <a:pt x="878573" y="2523159"/>
                </a:lnTo>
                <a:lnTo>
                  <a:pt x="882269" y="2523159"/>
                </a:lnTo>
                <a:lnTo>
                  <a:pt x="885228" y="2510459"/>
                </a:lnTo>
                <a:lnTo>
                  <a:pt x="888492" y="2497759"/>
                </a:lnTo>
                <a:lnTo>
                  <a:pt x="891082" y="2485059"/>
                </a:lnTo>
                <a:lnTo>
                  <a:pt x="893000" y="2472359"/>
                </a:lnTo>
                <a:lnTo>
                  <a:pt x="894257" y="2459659"/>
                </a:lnTo>
                <a:lnTo>
                  <a:pt x="894969" y="2446959"/>
                </a:lnTo>
                <a:lnTo>
                  <a:pt x="895019" y="2434259"/>
                </a:lnTo>
                <a:lnTo>
                  <a:pt x="894435" y="2421559"/>
                </a:lnTo>
                <a:lnTo>
                  <a:pt x="893216" y="2408859"/>
                </a:lnTo>
                <a:lnTo>
                  <a:pt x="891324" y="2383459"/>
                </a:lnTo>
                <a:lnTo>
                  <a:pt x="882218" y="2345359"/>
                </a:lnTo>
                <a:lnTo>
                  <a:pt x="867638" y="2307259"/>
                </a:lnTo>
                <a:lnTo>
                  <a:pt x="861631" y="2294559"/>
                </a:lnTo>
                <a:lnTo>
                  <a:pt x="850201" y="2269159"/>
                </a:lnTo>
                <a:lnTo>
                  <a:pt x="838860" y="2231059"/>
                </a:lnTo>
                <a:lnTo>
                  <a:pt x="827709" y="2205659"/>
                </a:lnTo>
                <a:lnTo>
                  <a:pt x="816876" y="2167559"/>
                </a:lnTo>
                <a:lnTo>
                  <a:pt x="826173" y="2180259"/>
                </a:lnTo>
                <a:lnTo>
                  <a:pt x="844791" y="2192959"/>
                </a:lnTo>
                <a:lnTo>
                  <a:pt x="865149" y="2205659"/>
                </a:lnTo>
                <a:lnTo>
                  <a:pt x="879665" y="2218359"/>
                </a:lnTo>
                <a:lnTo>
                  <a:pt x="881138" y="2218359"/>
                </a:lnTo>
                <a:lnTo>
                  <a:pt x="883285" y="2231059"/>
                </a:lnTo>
                <a:lnTo>
                  <a:pt x="886383" y="2231059"/>
                </a:lnTo>
                <a:lnTo>
                  <a:pt x="892416" y="2243759"/>
                </a:lnTo>
                <a:lnTo>
                  <a:pt x="922528" y="2281859"/>
                </a:lnTo>
                <a:lnTo>
                  <a:pt x="979576" y="2332659"/>
                </a:lnTo>
                <a:lnTo>
                  <a:pt x="1019568" y="2358059"/>
                </a:lnTo>
                <a:lnTo>
                  <a:pt x="1068209" y="2370759"/>
                </a:lnTo>
                <a:lnTo>
                  <a:pt x="1126236" y="2396159"/>
                </a:lnTo>
                <a:close/>
              </a:path>
            </a:pathLst>
          </a:custGeom>
          <a:solidFill>
            <a:srgbClr val="B4D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2511" y="1460055"/>
            <a:ext cx="83778" cy="9753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0333" y="1436814"/>
            <a:ext cx="795915" cy="14986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297878"/>
            <a:ext cx="121081" cy="18141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540702"/>
            <a:ext cx="370298" cy="942848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0" y="4343"/>
            <a:ext cx="1380490" cy="2095500"/>
          </a:xfrm>
          <a:custGeom>
            <a:avLst/>
            <a:gdLst/>
            <a:ahLst/>
            <a:cxnLst/>
            <a:rect l="l" t="t" r="r" b="b"/>
            <a:pathLst>
              <a:path w="1380490" h="2095500">
                <a:moveTo>
                  <a:pt x="384022" y="598982"/>
                </a:moveTo>
                <a:lnTo>
                  <a:pt x="379907" y="565111"/>
                </a:lnTo>
                <a:lnTo>
                  <a:pt x="372452" y="531698"/>
                </a:lnTo>
                <a:lnTo>
                  <a:pt x="331152" y="511937"/>
                </a:lnTo>
                <a:lnTo>
                  <a:pt x="285889" y="503529"/>
                </a:lnTo>
                <a:lnTo>
                  <a:pt x="239941" y="506437"/>
                </a:lnTo>
                <a:lnTo>
                  <a:pt x="196532" y="520661"/>
                </a:lnTo>
                <a:lnTo>
                  <a:pt x="158953" y="546176"/>
                </a:lnTo>
                <a:lnTo>
                  <a:pt x="130797" y="584911"/>
                </a:lnTo>
                <a:lnTo>
                  <a:pt x="125895" y="616305"/>
                </a:lnTo>
                <a:lnTo>
                  <a:pt x="129692" y="632028"/>
                </a:lnTo>
                <a:lnTo>
                  <a:pt x="137642" y="645909"/>
                </a:lnTo>
                <a:lnTo>
                  <a:pt x="149618" y="656475"/>
                </a:lnTo>
                <a:lnTo>
                  <a:pt x="143687" y="666419"/>
                </a:lnTo>
                <a:lnTo>
                  <a:pt x="164515" y="706399"/>
                </a:lnTo>
                <a:lnTo>
                  <a:pt x="222186" y="715683"/>
                </a:lnTo>
                <a:lnTo>
                  <a:pt x="243827" y="714946"/>
                </a:lnTo>
                <a:lnTo>
                  <a:pt x="286499" y="708774"/>
                </a:lnTo>
                <a:lnTo>
                  <a:pt x="333019" y="692277"/>
                </a:lnTo>
                <a:lnTo>
                  <a:pt x="368960" y="661314"/>
                </a:lnTo>
                <a:lnTo>
                  <a:pt x="381469" y="631609"/>
                </a:lnTo>
                <a:lnTo>
                  <a:pt x="384022" y="598982"/>
                </a:lnTo>
                <a:close/>
              </a:path>
              <a:path w="1380490" h="2095500">
                <a:moveTo>
                  <a:pt x="1380337" y="901700"/>
                </a:moveTo>
                <a:lnTo>
                  <a:pt x="1353769" y="863600"/>
                </a:lnTo>
                <a:lnTo>
                  <a:pt x="1326235" y="825500"/>
                </a:lnTo>
                <a:lnTo>
                  <a:pt x="1297292" y="800100"/>
                </a:lnTo>
                <a:lnTo>
                  <a:pt x="1266431" y="762000"/>
                </a:lnTo>
                <a:lnTo>
                  <a:pt x="1232877" y="723900"/>
                </a:lnTo>
                <a:lnTo>
                  <a:pt x="1196035" y="698500"/>
                </a:lnTo>
                <a:lnTo>
                  <a:pt x="1155280" y="673100"/>
                </a:lnTo>
                <a:lnTo>
                  <a:pt x="1110005" y="660400"/>
                </a:lnTo>
                <a:lnTo>
                  <a:pt x="1018247" y="660400"/>
                </a:lnTo>
                <a:lnTo>
                  <a:pt x="927277" y="685800"/>
                </a:lnTo>
                <a:lnTo>
                  <a:pt x="875334" y="685800"/>
                </a:lnTo>
                <a:lnTo>
                  <a:pt x="870229" y="698500"/>
                </a:lnTo>
                <a:lnTo>
                  <a:pt x="866317" y="698500"/>
                </a:lnTo>
                <a:lnTo>
                  <a:pt x="846010" y="673100"/>
                </a:lnTo>
                <a:lnTo>
                  <a:pt x="826033" y="660400"/>
                </a:lnTo>
                <a:lnTo>
                  <a:pt x="806678" y="635000"/>
                </a:lnTo>
                <a:lnTo>
                  <a:pt x="788200" y="609600"/>
                </a:lnTo>
                <a:lnTo>
                  <a:pt x="790143" y="609600"/>
                </a:lnTo>
                <a:lnTo>
                  <a:pt x="811682" y="622300"/>
                </a:lnTo>
                <a:lnTo>
                  <a:pt x="836155" y="635000"/>
                </a:lnTo>
                <a:lnTo>
                  <a:pt x="863752" y="635000"/>
                </a:lnTo>
                <a:lnTo>
                  <a:pt x="894626" y="647700"/>
                </a:lnTo>
                <a:lnTo>
                  <a:pt x="921562" y="647700"/>
                </a:lnTo>
                <a:lnTo>
                  <a:pt x="947826" y="635000"/>
                </a:lnTo>
                <a:lnTo>
                  <a:pt x="973340" y="635000"/>
                </a:lnTo>
                <a:lnTo>
                  <a:pt x="998016" y="622300"/>
                </a:lnTo>
                <a:lnTo>
                  <a:pt x="1010005" y="622300"/>
                </a:lnTo>
                <a:lnTo>
                  <a:pt x="1021765" y="609600"/>
                </a:lnTo>
                <a:lnTo>
                  <a:pt x="1033284" y="609600"/>
                </a:lnTo>
                <a:lnTo>
                  <a:pt x="1044536" y="596900"/>
                </a:lnTo>
                <a:lnTo>
                  <a:pt x="1055636" y="596900"/>
                </a:lnTo>
                <a:lnTo>
                  <a:pt x="1066469" y="584200"/>
                </a:lnTo>
                <a:lnTo>
                  <a:pt x="1077023" y="584200"/>
                </a:lnTo>
                <a:lnTo>
                  <a:pt x="1087285" y="571500"/>
                </a:lnTo>
                <a:lnTo>
                  <a:pt x="1105814" y="558800"/>
                </a:lnTo>
                <a:lnTo>
                  <a:pt x="1124661" y="546100"/>
                </a:lnTo>
                <a:lnTo>
                  <a:pt x="1144041" y="533400"/>
                </a:lnTo>
                <a:lnTo>
                  <a:pt x="1164158" y="520700"/>
                </a:lnTo>
                <a:lnTo>
                  <a:pt x="1185062" y="508000"/>
                </a:lnTo>
                <a:lnTo>
                  <a:pt x="1206830" y="508000"/>
                </a:lnTo>
                <a:lnTo>
                  <a:pt x="1229575" y="495300"/>
                </a:lnTo>
                <a:lnTo>
                  <a:pt x="1253439" y="508000"/>
                </a:lnTo>
                <a:lnTo>
                  <a:pt x="1243406" y="495300"/>
                </a:lnTo>
                <a:lnTo>
                  <a:pt x="1240713" y="495300"/>
                </a:lnTo>
                <a:lnTo>
                  <a:pt x="1200480" y="482600"/>
                </a:lnTo>
                <a:lnTo>
                  <a:pt x="1160703" y="457200"/>
                </a:lnTo>
                <a:lnTo>
                  <a:pt x="1080808" y="431800"/>
                </a:lnTo>
                <a:lnTo>
                  <a:pt x="1036332" y="406400"/>
                </a:lnTo>
                <a:lnTo>
                  <a:pt x="990727" y="393700"/>
                </a:lnTo>
                <a:lnTo>
                  <a:pt x="869657" y="393700"/>
                </a:lnTo>
                <a:lnTo>
                  <a:pt x="855624" y="406400"/>
                </a:lnTo>
                <a:lnTo>
                  <a:pt x="828484" y="406400"/>
                </a:lnTo>
                <a:lnTo>
                  <a:pt x="815378" y="419100"/>
                </a:lnTo>
                <a:lnTo>
                  <a:pt x="802513" y="419100"/>
                </a:lnTo>
                <a:lnTo>
                  <a:pt x="789876" y="431800"/>
                </a:lnTo>
                <a:lnTo>
                  <a:pt x="777989" y="431800"/>
                </a:lnTo>
                <a:lnTo>
                  <a:pt x="766267" y="444500"/>
                </a:lnTo>
                <a:lnTo>
                  <a:pt x="754684" y="457200"/>
                </a:lnTo>
                <a:lnTo>
                  <a:pt x="722972" y="457200"/>
                </a:lnTo>
                <a:lnTo>
                  <a:pt x="702513" y="444500"/>
                </a:lnTo>
                <a:lnTo>
                  <a:pt x="681901" y="444500"/>
                </a:lnTo>
                <a:lnTo>
                  <a:pt x="661123" y="431800"/>
                </a:lnTo>
                <a:lnTo>
                  <a:pt x="648868" y="419100"/>
                </a:lnTo>
                <a:lnTo>
                  <a:pt x="637184" y="406400"/>
                </a:lnTo>
                <a:lnTo>
                  <a:pt x="625932" y="381000"/>
                </a:lnTo>
                <a:lnTo>
                  <a:pt x="615035" y="368300"/>
                </a:lnTo>
                <a:lnTo>
                  <a:pt x="620293" y="368300"/>
                </a:lnTo>
                <a:lnTo>
                  <a:pt x="626135" y="381000"/>
                </a:lnTo>
                <a:lnTo>
                  <a:pt x="632129" y="381000"/>
                </a:lnTo>
                <a:lnTo>
                  <a:pt x="635800" y="393700"/>
                </a:lnTo>
                <a:lnTo>
                  <a:pt x="645680" y="406400"/>
                </a:lnTo>
                <a:lnTo>
                  <a:pt x="659993" y="419100"/>
                </a:lnTo>
                <a:lnTo>
                  <a:pt x="676998" y="431800"/>
                </a:lnTo>
                <a:lnTo>
                  <a:pt x="731202" y="431800"/>
                </a:lnTo>
                <a:lnTo>
                  <a:pt x="748779" y="419100"/>
                </a:lnTo>
                <a:lnTo>
                  <a:pt x="762673" y="419100"/>
                </a:lnTo>
                <a:lnTo>
                  <a:pt x="776084" y="406400"/>
                </a:lnTo>
                <a:lnTo>
                  <a:pt x="788670" y="406400"/>
                </a:lnTo>
                <a:lnTo>
                  <a:pt x="800087" y="393700"/>
                </a:lnTo>
                <a:lnTo>
                  <a:pt x="815301" y="381000"/>
                </a:lnTo>
                <a:lnTo>
                  <a:pt x="826808" y="368300"/>
                </a:lnTo>
                <a:lnTo>
                  <a:pt x="835698" y="342900"/>
                </a:lnTo>
                <a:lnTo>
                  <a:pt x="843102" y="317500"/>
                </a:lnTo>
                <a:lnTo>
                  <a:pt x="849680" y="304800"/>
                </a:lnTo>
                <a:lnTo>
                  <a:pt x="856462" y="279387"/>
                </a:lnTo>
                <a:lnTo>
                  <a:pt x="870165" y="241300"/>
                </a:lnTo>
                <a:lnTo>
                  <a:pt x="876998" y="228600"/>
                </a:lnTo>
                <a:lnTo>
                  <a:pt x="883856" y="203200"/>
                </a:lnTo>
                <a:lnTo>
                  <a:pt x="890816" y="190500"/>
                </a:lnTo>
                <a:lnTo>
                  <a:pt x="897953" y="165100"/>
                </a:lnTo>
                <a:lnTo>
                  <a:pt x="789063" y="165100"/>
                </a:lnTo>
                <a:lnTo>
                  <a:pt x="754214" y="177800"/>
                </a:lnTo>
                <a:lnTo>
                  <a:pt x="720725" y="190500"/>
                </a:lnTo>
                <a:lnTo>
                  <a:pt x="688987" y="203200"/>
                </a:lnTo>
                <a:lnTo>
                  <a:pt x="659625" y="228600"/>
                </a:lnTo>
                <a:lnTo>
                  <a:pt x="633247" y="241300"/>
                </a:lnTo>
                <a:lnTo>
                  <a:pt x="618947" y="266700"/>
                </a:lnTo>
                <a:lnTo>
                  <a:pt x="606742" y="279400"/>
                </a:lnTo>
                <a:lnTo>
                  <a:pt x="597954" y="292100"/>
                </a:lnTo>
                <a:lnTo>
                  <a:pt x="593852" y="317500"/>
                </a:lnTo>
                <a:lnTo>
                  <a:pt x="593471" y="330200"/>
                </a:lnTo>
                <a:lnTo>
                  <a:pt x="594245" y="330200"/>
                </a:lnTo>
                <a:lnTo>
                  <a:pt x="595884" y="342900"/>
                </a:lnTo>
                <a:lnTo>
                  <a:pt x="576529" y="304800"/>
                </a:lnTo>
                <a:lnTo>
                  <a:pt x="556691" y="279387"/>
                </a:lnTo>
                <a:lnTo>
                  <a:pt x="535724" y="241300"/>
                </a:lnTo>
                <a:lnTo>
                  <a:pt x="524357" y="228600"/>
                </a:lnTo>
                <a:lnTo>
                  <a:pt x="512991" y="215900"/>
                </a:lnTo>
                <a:lnTo>
                  <a:pt x="520268" y="177800"/>
                </a:lnTo>
                <a:lnTo>
                  <a:pt x="528485" y="127000"/>
                </a:lnTo>
                <a:lnTo>
                  <a:pt x="537070" y="88900"/>
                </a:lnTo>
                <a:lnTo>
                  <a:pt x="545477" y="50800"/>
                </a:lnTo>
                <a:lnTo>
                  <a:pt x="546061" y="38100"/>
                </a:lnTo>
                <a:lnTo>
                  <a:pt x="550468" y="25400"/>
                </a:lnTo>
                <a:lnTo>
                  <a:pt x="553123" y="12700"/>
                </a:lnTo>
                <a:lnTo>
                  <a:pt x="553694" y="0"/>
                </a:lnTo>
                <a:lnTo>
                  <a:pt x="457403" y="0"/>
                </a:lnTo>
                <a:lnTo>
                  <a:pt x="471462" y="12700"/>
                </a:lnTo>
                <a:lnTo>
                  <a:pt x="495007" y="38100"/>
                </a:lnTo>
                <a:lnTo>
                  <a:pt x="520471" y="63500"/>
                </a:lnTo>
                <a:lnTo>
                  <a:pt x="512749" y="114300"/>
                </a:lnTo>
                <a:lnTo>
                  <a:pt x="504571" y="152400"/>
                </a:lnTo>
                <a:lnTo>
                  <a:pt x="496049" y="203200"/>
                </a:lnTo>
                <a:lnTo>
                  <a:pt x="487286" y="254000"/>
                </a:lnTo>
                <a:lnTo>
                  <a:pt x="471030" y="203200"/>
                </a:lnTo>
                <a:lnTo>
                  <a:pt x="452259" y="152400"/>
                </a:lnTo>
                <a:lnTo>
                  <a:pt x="433463" y="114300"/>
                </a:lnTo>
                <a:lnTo>
                  <a:pt x="425310" y="88900"/>
                </a:lnTo>
                <a:lnTo>
                  <a:pt x="421220" y="76200"/>
                </a:lnTo>
                <a:lnTo>
                  <a:pt x="417144" y="63500"/>
                </a:lnTo>
                <a:lnTo>
                  <a:pt x="420141" y="50800"/>
                </a:lnTo>
                <a:lnTo>
                  <a:pt x="422643" y="38100"/>
                </a:lnTo>
                <a:lnTo>
                  <a:pt x="424637" y="38100"/>
                </a:lnTo>
                <a:lnTo>
                  <a:pt x="426097" y="25400"/>
                </a:lnTo>
                <a:lnTo>
                  <a:pt x="427126" y="12700"/>
                </a:lnTo>
                <a:lnTo>
                  <a:pt x="427050" y="0"/>
                </a:lnTo>
                <a:lnTo>
                  <a:pt x="139573" y="0"/>
                </a:lnTo>
                <a:lnTo>
                  <a:pt x="124358" y="25400"/>
                </a:lnTo>
                <a:lnTo>
                  <a:pt x="116027" y="38100"/>
                </a:lnTo>
                <a:lnTo>
                  <a:pt x="108534" y="50800"/>
                </a:lnTo>
                <a:lnTo>
                  <a:pt x="101803" y="63500"/>
                </a:lnTo>
                <a:lnTo>
                  <a:pt x="95796" y="76200"/>
                </a:lnTo>
                <a:lnTo>
                  <a:pt x="90182" y="50800"/>
                </a:lnTo>
                <a:lnTo>
                  <a:pt x="82994" y="38100"/>
                </a:lnTo>
                <a:lnTo>
                  <a:pt x="74269" y="12700"/>
                </a:lnTo>
                <a:lnTo>
                  <a:pt x="65989" y="0"/>
                </a:lnTo>
                <a:lnTo>
                  <a:pt x="0" y="0"/>
                </a:lnTo>
                <a:lnTo>
                  <a:pt x="0" y="330200"/>
                </a:lnTo>
                <a:lnTo>
                  <a:pt x="13347" y="317500"/>
                </a:lnTo>
                <a:lnTo>
                  <a:pt x="32397" y="304800"/>
                </a:lnTo>
                <a:lnTo>
                  <a:pt x="49466" y="292100"/>
                </a:lnTo>
                <a:lnTo>
                  <a:pt x="64439" y="266700"/>
                </a:lnTo>
                <a:lnTo>
                  <a:pt x="64262" y="279387"/>
                </a:lnTo>
                <a:lnTo>
                  <a:pt x="113817" y="266700"/>
                </a:lnTo>
                <a:lnTo>
                  <a:pt x="161150" y="254000"/>
                </a:lnTo>
                <a:lnTo>
                  <a:pt x="204457" y="228600"/>
                </a:lnTo>
                <a:lnTo>
                  <a:pt x="242036" y="190500"/>
                </a:lnTo>
                <a:lnTo>
                  <a:pt x="272148" y="152400"/>
                </a:lnTo>
                <a:lnTo>
                  <a:pt x="295452" y="101600"/>
                </a:lnTo>
                <a:lnTo>
                  <a:pt x="300113" y="88900"/>
                </a:lnTo>
                <a:lnTo>
                  <a:pt x="310781" y="101600"/>
                </a:lnTo>
                <a:lnTo>
                  <a:pt x="322453" y="114300"/>
                </a:lnTo>
                <a:lnTo>
                  <a:pt x="334797" y="139700"/>
                </a:lnTo>
                <a:lnTo>
                  <a:pt x="347472" y="152400"/>
                </a:lnTo>
                <a:lnTo>
                  <a:pt x="340702" y="165100"/>
                </a:lnTo>
                <a:lnTo>
                  <a:pt x="334403" y="177800"/>
                </a:lnTo>
                <a:lnTo>
                  <a:pt x="328612" y="190500"/>
                </a:lnTo>
                <a:lnTo>
                  <a:pt x="323380" y="203200"/>
                </a:lnTo>
                <a:lnTo>
                  <a:pt x="312204" y="254000"/>
                </a:lnTo>
                <a:lnTo>
                  <a:pt x="308940" y="292100"/>
                </a:lnTo>
                <a:lnTo>
                  <a:pt x="315112" y="342900"/>
                </a:lnTo>
                <a:lnTo>
                  <a:pt x="332257" y="381000"/>
                </a:lnTo>
                <a:lnTo>
                  <a:pt x="382231" y="431800"/>
                </a:lnTo>
                <a:lnTo>
                  <a:pt x="413473" y="457200"/>
                </a:lnTo>
                <a:lnTo>
                  <a:pt x="446722" y="482600"/>
                </a:lnTo>
                <a:lnTo>
                  <a:pt x="441896" y="508000"/>
                </a:lnTo>
                <a:lnTo>
                  <a:pt x="437261" y="533400"/>
                </a:lnTo>
                <a:lnTo>
                  <a:pt x="432866" y="571500"/>
                </a:lnTo>
                <a:lnTo>
                  <a:pt x="428739" y="596900"/>
                </a:lnTo>
                <a:lnTo>
                  <a:pt x="405358" y="647700"/>
                </a:lnTo>
                <a:lnTo>
                  <a:pt x="382358" y="698500"/>
                </a:lnTo>
                <a:lnTo>
                  <a:pt x="359803" y="749300"/>
                </a:lnTo>
                <a:lnTo>
                  <a:pt x="337705" y="800100"/>
                </a:lnTo>
                <a:lnTo>
                  <a:pt x="314896" y="850900"/>
                </a:lnTo>
                <a:lnTo>
                  <a:pt x="221056" y="812800"/>
                </a:lnTo>
                <a:lnTo>
                  <a:pt x="189141" y="812800"/>
                </a:lnTo>
                <a:lnTo>
                  <a:pt x="156032" y="800100"/>
                </a:lnTo>
                <a:lnTo>
                  <a:pt x="122986" y="812800"/>
                </a:lnTo>
                <a:lnTo>
                  <a:pt x="91452" y="812800"/>
                </a:lnTo>
                <a:lnTo>
                  <a:pt x="62915" y="838200"/>
                </a:lnTo>
                <a:lnTo>
                  <a:pt x="33578" y="863600"/>
                </a:lnTo>
                <a:lnTo>
                  <a:pt x="14706" y="901700"/>
                </a:lnTo>
                <a:lnTo>
                  <a:pt x="4838" y="939800"/>
                </a:lnTo>
                <a:lnTo>
                  <a:pt x="2501" y="990600"/>
                </a:lnTo>
                <a:lnTo>
                  <a:pt x="6248" y="1028700"/>
                </a:lnTo>
                <a:lnTo>
                  <a:pt x="9309" y="1054100"/>
                </a:lnTo>
                <a:lnTo>
                  <a:pt x="8877" y="1092200"/>
                </a:lnTo>
                <a:lnTo>
                  <a:pt x="1663" y="1104900"/>
                </a:lnTo>
                <a:lnTo>
                  <a:pt x="0" y="1117600"/>
                </a:lnTo>
                <a:lnTo>
                  <a:pt x="0" y="1130300"/>
                </a:lnTo>
                <a:lnTo>
                  <a:pt x="34607" y="1143000"/>
                </a:lnTo>
                <a:lnTo>
                  <a:pt x="85496" y="1143000"/>
                </a:lnTo>
                <a:lnTo>
                  <a:pt x="135267" y="1130300"/>
                </a:lnTo>
                <a:lnTo>
                  <a:pt x="182130" y="1104900"/>
                </a:lnTo>
                <a:lnTo>
                  <a:pt x="224256" y="1079500"/>
                </a:lnTo>
                <a:lnTo>
                  <a:pt x="208864" y="1130300"/>
                </a:lnTo>
                <a:lnTo>
                  <a:pt x="194030" y="1168400"/>
                </a:lnTo>
                <a:lnTo>
                  <a:pt x="179793" y="1219200"/>
                </a:lnTo>
                <a:lnTo>
                  <a:pt x="166166" y="1257300"/>
                </a:lnTo>
                <a:lnTo>
                  <a:pt x="153187" y="1308100"/>
                </a:lnTo>
                <a:lnTo>
                  <a:pt x="140893" y="1346200"/>
                </a:lnTo>
                <a:lnTo>
                  <a:pt x="60172" y="1346200"/>
                </a:lnTo>
                <a:lnTo>
                  <a:pt x="18072" y="1358900"/>
                </a:lnTo>
                <a:lnTo>
                  <a:pt x="0" y="1371600"/>
                </a:lnTo>
                <a:lnTo>
                  <a:pt x="0" y="1816100"/>
                </a:lnTo>
                <a:lnTo>
                  <a:pt x="1778" y="1816100"/>
                </a:lnTo>
                <a:lnTo>
                  <a:pt x="41567" y="1790700"/>
                </a:lnTo>
                <a:lnTo>
                  <a:pt x="77990" y="1765300"/>
                </a:lnTo>
                <a:lnTo>
                  <a:pt x="108521" y="1729473"/>
                </a:lnTo>
                <a:lnTo>
                  <a:pt x="107835" y="1739900"/>
                </a:lnTo>
                <a:lnTo>
                  <a:pt x="104267" y="1752600"/>
                </a:lnTo>
                <a:lnTo>
                  <a:pt x="101307" y="1765300"/>
                </a:lnTo>
                <a:lnTo>
                  <a:pt x="99275" y="1778000"/>
                </a:lnTo>
                <a:lnTo>
                  <a:pt x="98475" y="1790700"/>
                </a:lnTo>
                <a:lnTo>
                  <a:pt x="99237" y="1803400"/>
                </a:lnTo>
                <a:lnTo>
                  <a:pt x="101409" y="1816100"/>
                </a:lnTo>
                <a:lnTo>
                  <a:pt x="104609" y="1828800"/>
                </a:lnTo>
                <a:lnTo>
                  <a:pt x="108432" y="1841500"/>
                </a:lnTo>
                <a:lnTo>
                  <a:pt x="122580" y="1892300"/>
                </a:lnTo>
                <a:lnTo>
                  <a:pt x="138912" y="1930400"/>
                </a:lnTo>
                <a:lnTo>
                  <a:pt x="157365" y="1981200"/>
                </a:lnTo>
                <a:lnTo>
                  <a:pt x="177888" y="2019300"/>
                </a:lnTo>
                <a:lnTo>
                  <a:pt x="200431" y="2057400"/>
                </a:lnTo>
                <a:lnTo>
                  <a:pt x="224955" y="2095500"/>
                </a:lnTo>
                <a:lnTo>
                  <a:pt x="238366" y="2057400"/>
                </a:lnTo>
                <a:lnTo>
                  <a:pt x="255803" y="2019300"/>
                </a:lnTo>
                <a:lnTo>
                  <a:pt x="270878" y="1981200"/>
                </a:lnTo>
                <a:lnTo>
                  <a:pt x="277164" y="1943100"/>
                </a:lnTo>
                <a:lnTo>
                  <a:pt x="274231" y="1905000"/>
                </a:lnTo>
                <a:lnTo>
                  <a:pt x="266877" y="1879600"/>
                </a:lnTo>
                <a:lnTo>
                  <a:pt x="256641" y="1854200"/>
                </a:lnTo>
                <a:lnTo>
                  <a:pt x="245059" y="1828800"/>
                </a:lnTo>
                <a:lnTo>
                  <a:pt x="194945" y="1727200"/>
                </a:lnTo>
                <a:lnTo>
                  <a:pt x="163626" y="1663700"/>
                </a:lnTo>
                <a:lnTo>
                  <a:pt x="161848" y="1663700"/>
                </a:lnTo>
                <a:lnTo>
                  <a:pt x="160058" y="1651000"/>
                </a:lnTo>
                <a:lnTo>
                  <a:pt x="164668" y="1651000"/>
                </a:lnTo>
                <a:lnTo>
                  <a:pt x="169087" y="1638300"/>
                </a:lnTo>
                <a:lnTo>
                  <a:pt x="173278" y="1625600"/>
                </a:lnTo>
                <a:lnTo>
                  <a:pt x="177253" y="1625600"/>
                </a:lnTo>
                <a:lnTo>
                  <a:pt x="187998" y="1587500"/>
                </a:lnTo>
                <a:lnTo>
                  <a:pt x="196875" y="1562100"/>
                </a:lnTo>
                <a:lnTo>
                  <a:pt x="203835" y="1536700"/>
                </a:lnTo>
                <a:lnTo>
                  <a:pt x="208889" y="1511300"/>
                </a:lnTo>
                <a:lnTo>
                  <a:pt x="211734" y="1460500"/>
                </a:lnTo>
                <a:lnTo>
                  <a:pt x="207670" y="1422400"/>
                </a:lnTo>
                <a:lnTo>
                  <a:pt x="194360" y="1397000"/>
                </a:lnTo>
                <a:lnTo>
                  <a:pt x="169481" y="1358900"/>
                </a:lnTo>
                <a:lnTo>
                  <a:pt x="157327" y="1358900"/>
                </a:lnTo>
                <a:lnTo>
                  <a:pt x="150774" y="1346200"/>
                </a:lnTo>
                <a:lnTo>
                  <a:pt x="158953" y="1333500"/>
                </a:lnTo>
                <a:lnTo>
                  <a:pt x="167411" y="1295400"/>
                </a:lnTo>
                <a:lnTo>
                  <a:pt x="174967" y="1270000"/>
                </a:lnTo>
                <a:lnTo>
                  <a:pt x="180441" y="1257300"/>
                </a:lnTo>
                <a:lnTo>
                  <a:pt x="195821" y="1206500"/>
                </a:lnTo>
                <a:lnTo>
                  <a:pt x="211886" y="1155700"/>
                </a:lnTo>
                <a:lnTo>
                  <a:pt x="228612" y="1104900"/>
                </a:lnTo>
                <a:lnTo>
                  <a:pt x="240169" y="1079500"/>
                </a:lnTo>
                <a:lnTo>
                  <a:pt x="245960" y="1066800"/>
                </a:lnTo>
                <a:lnTo>
                  <a:pt x="275005" y="1028700"/>
                </a:lnTo>
                <a:lnTo>
                  <a:pt x="297065" y="990600"/>
                </a:lnTo>
                <a:lnTo>
                  <a:pt x="311632" y="939800"/>
                </a:lnTo>
                <a:lnTo>
                  <a:pt x="318211" y="901700"/>
                </a:lnTo>
                <a:lnTo>
                  <a:pt x="323011" y="914400"/>
                </a:lnTo>
                <a:lnTo>
                  <a:pt x="330073" y="939800"/>
                </a:lnTo>
                <a:lnTo>
                  <a:pt x="338302" y="977900"/>
                </a:lnTo>
                <a:lnTo>
                  <a:pt x="346646" y="990600"/>
                </a:lnTo>
                <a:lnTo>
                  <a:pt x="325653" y="1016000"/>
                </a:lnTo>
                <a:lnTo>
                  <a:pt x="306108" y="1041400"/>
                </a:lnTo>
                <a:lnTo>
                  <a:pt x="289394" y="1054100"/>
                </a:lnTo>
                <a:lnTo>
                  <a:pt x="276898" y="1079500"/>
                </a:lnTo>
                <a:lnTo>
                  <a:pt x="271348" y="1104900"/>
                </a:lnTo>
                <a:lnTo>
                  <a:pt x="268249" y="1117600"/>
                </a:lnTo>
                <a:lnTo>
                  <a:pt x="267208" y="1143000"/>
                </a:lnTo>
                <a:lnTo>
                  <a:pt x="267868" y="1155700"/>
                </a:lnTo>
                <a:lnTo>
                  <a:pt x="269227" y="1168400"/>
                </a:lnTo>
                <a:lnTo>
                  <a:pt x="271170" y="1181100"/>
                </a:lnTo>
                <a:lnTo>
                  <a:pt x="273697" y="1193800"/>
                </a:lnTo>
                <a:lnTo>
                  <a:pt x="276771" y="1206500"/>
                </a:lnTo>
                <a:lnTo>
                  <a:pt x="266966" y="1219200"/>
                </a:lnTo>
                <a:lnTo>
                  <a:pt x="258089" y="1231900"/>
                </a:lnTo>
                <a:lnTo>
                  <a:pt x="250139" y="1244600"/>
                </a:lnTo>
                <a:lnTo>
                  <a:pt x="243103" y="1270000"/>
                </a:lnTo>
                <a:lnTo>
                  <a:pt x="233324" y="1295400"/>
                </a:lnTo>
                <a:lnTo>
                  <a:pt x="226263" y="1320800"/>
                </a:lnTo>
                <a:lnTo>
                  <a:pt x="221881" y="1346200"/>
                </a:lnTo>
                <a:lnTo>
                  <a:pt x="220141" y="1371600"/>
                </a:lnTo>
                <a:lnTo>
                  <a:pt x="224078" y="1422400"/>
                </a:lnTo>
                <a:lnTo>
                  <a:pt x="236105" y="1473200"/>
                </a:lnTo>
                <a:lnTo>
                  <a:pt x="254723" y="1536700"/>
                </a:lnTo>
                <a:lnTo>
                  <a:pt x="278409" y="1587500"/>
                </a:lnTo>
                <a:lnTo>
                  <a:pt x="291261" y="1600200"/>
                </a:lnTo>
                <a:lnTo>
                  <a:pt x="305968" y="1625600"/>
                </a:lnTo>
                <a:lnTo>
                  <a:pt x="321183" y="1651000"/>
                </a:lnTo>
                <a:lnTo>
                  <a:pt x="335546" y="1663700"/>
                </a:lnTo>
                <a:lnTo>
                  <a:pt x="353275" y="1676400"/>
                </a:lnTo>
                <a:lnTo>
                  <a:pt x="380885" y="1701800"/>
                </a:lnTo>
                <a:lnTo>
                  <a:pt x="409981" y="1727200"/>
                </a:lnTo>
                <a:lnTo>
                  <a:pt x="432181" y="1739900"/>
                </a:lnTo>
                <a:lnTo>
                  <a:pt x="480123" y="1765300"/>
                </a:lnTo>
                <a:lnTo>
                  <a:pt x="521335" y="1790700"/>
                </a:lnTo>
                <a:lnTo>
                  <a:pt x="562584" y="1803400"/>
                </a:lnTo>
                <a:lnTo>
                  <a:pt x="610577" y="1841500"/>
                </a:lnTo>
                <a:lnTo>
                  <a:pt x="591235" y="1790700"/>
                </a:lnTo>
                <a:lnTo>
                  <a:pt x="587108" y="1752600"/>
                </a:lnTo>
                <a:lnTo>
                  <a:pt x="590651" y="1701800"/>
                </a:lnTo>
                <a:lnTo>
                  <a:pt x="594283" y="1651000"/>
                </a:lnTo>
                <a:lnTo>
                  <a:pt x="593432" y="1612900"/>
                </a:lnTo>
                <a:lnTo>
                  <a:pt x="589724" y="1587500"/>
                </a:lnTo>
                <a:lnTo>
                  <a:pt x="583387" y="1549400"/>
                </a:lnTo>
                <a:lnTo>
                  <a:pt x="574624" y="1524000"/>
                </a:lnTo>
                <a:lnTo>
                  <a:pt x="682104" y="1574800"/>
                </a:lnTo>
                <a:lnTo>
                  <a:pt x="661289" y="1549400"/>
                </a:lnTo>
                <a:lnTo>
                  <a:pt x="648931" y="1524000"/>
                </a:lnTo>
                <a:lnTo>
                  <a:pt x="642759" y="1511300"/>
                </a:lnTo>
                <a:lnTo>
                  <a:pt x="626999" y="1473200"/>
                </a:lnTo>
                <a:lnTo>
                  <a:pt x="614502" y="1447800"/>
                </a:lnTo>
                <a:lnTo>
                  <a:pt x="607098" y="1409700"/>
                </a:lnTo>
                <a:lnTo>
                  <a:pt x="592861" y="1358900"/>
                </a:lnTo>
                <a:lnTo>
                  <a:pt x="560285" y="1295400"/>
                </a:lnTo>
                <a:lnTo>
                  <a:pt x="531698" y="1244600"/>
                </a:lnTo>
                <a:lnTo>
                  <a:pt x="501573" y="1206500"/>
                </a:lnTo>
                <a:lnTo>
                  <a:pt x="473913" y="1168400"/>
                </a:lnTo>
                <a:lnTo>
                  <a:pt x="448475" y="1117600"/>
                </a:lnTo>
                <a:lnTo>
                  <a:pt x="423760" y="1066800"/>
                </a:lnTo>
                <a:lnTo>
                  <a:pt x="394131" y="1028700"/>
                </a:lnTo>
                <a:lnTo>
                  <a:pt x="353987" y="990600"/>
                </a:lnTo>
                <a:lnTo>
                  <a:pt x="352501" y="990600"/>
                </a:lnTo>
                <a:lnTo>
                  <a:pt x="335483" y="939800"/>
                </a:lnTo>
                <a:lnTo>
                  <a:pt x="330822" y="901700"/>
                </a:lnTo>
                <a:lnTo>
                  <a:pt x="329260" y="889000"/>
                </a:lnTo>
                <a:lnTo>
                  <a:pt x="332232" y="850900"/>
                </a:lnTo>
                <a:lnTo>
                  <a:pt x="342823" y="812800"/>
                </a:lnTo>
                <a:lnTo>
                  <a:pt x="359410" y="774700"/>
                </a:lnTo>
                <a:lnTo>
                  <a:pt x="380428" y="736600"/>
                </a:lnTo>
                <a:lnTo>
                  <a:pt x="404266" y="685800"/>
                </a:lnTo>
                <a:lnTo>
                  <a:pt x="406933" y="698500"/>
                </a:lnTo>
                <a:lnTo>
                  <a:pt x="413067" y="723900"/>
                </a:lnTo>
                <a:lnTo>
                  <a:pt x="421132" y="749300"/>
                </a:lnTo>
                <a:lnTo>
                  <a:pt x="429590" y="762000"/>
                </a:lnTo>
                <a:lnTo>
                  <a:pt x="424980" y="774700"/>
                </a:lnTo>
                <a:lnTo>
                  <a:pt x="414858" y="774700"/>
                </a:lnTo>
                <a:lnTo>
                  <a:pt x="402920" y="787400"/>
                </a:lnTo>
                <a:lnTo>
                  <a:pt x="380961" y="825500"/>
                </a:lnTo>
                <a:lnTo>
                  <a:pt x="377024" y="863600"/>
                </a:lnTo>
                <a:lnTo>
                  <a:pt x="377837" y="889000"/>
                </a:lnTo>
                <a:lnTo>
                  <a:pt x="380365" y="901700"/>
                </a:lnTo>
                <a:lnTo>
                  <a:pt x="389991" y="939800"/>
                </a:lnTo>
                <a:lnTo>
                  <a:pt x="405142" y="965200"/>
                </a:lnTo>
                <a:lnTo>
                  <a:pt x="424751" y="1003300"/>
                </a:lnTo>
                <a:lnTo>
                  <a:pt x="492099" y="1054100"/>
                </a:lnTo>
                <a:lnTo>
                  <a:pt x="538734" y="1079500"/>
                </a:lnTo>
                <a:lnTo>
                  <a:pt x="587184" y="1104900"/>
                </a:lnTo>
                <a:lnTo>
                  <a:pt x="687336" y="1155700"/>
                </a:lnTo>
                <a:lnTo>
                  <a:pt x="737984" y="1168400"/>
                </a:lnTo>
                <a:lnTo>
                  <a:pt x="732574" y="1155700"/>
                </a:lnTo>
                <a:lnTo>
                  <a:pt x="722744" y="1117600"/>
                </a:lnTo>
                <a:lnTo>
                  <a:pt x="708685" y="1066800"/>
                </a:lnTo>
                <a:lnTo>
                  <a:pt x="690575" y="1003300"/>
                </a:lnTo>
                <a:lnTo>
                  <a:pt x="675182" y="965200"/>
                </a:lnTo>
                <a:lnTo>
                  <a:pt x="657847" y="914400"/>
                </a:lnTo>
                <a:lnTo>
                  <a:pt x="638479" y="876300"/>
                </a:lnTo>
                <a:lnTo>
                  <a:pt x="617004" y="825500"/>
                </a:lnTo>
                <a:lnTo>
                  <a:pt x="593344" y="800100"/>
                </a:lnTo>
                <a:lnTo>
                  <a:pt x="567423" y="762000"/>
                </a:lnTo>
                <a:lnTo>
                  <a:pt x="543877" y="749300"/>
                </a:lnTo>
                <a:lnTo>
                  <a:pt x="489254" y="723900"/>
                </a:lnTo>
                <a:lnTo>
                  <a:pt x="464007" y="736600"/>
                </a:lnTo>
                <a:lnTo>
                  <a:pt x="457111" y="749300"/>
                </a:lnTo>
                <a:lnTo>
                  <a:pt x="450202" y="749300"/>
                </a:lnTo>
                <a:lnTo>
                  <a:pt x="443128" y="762000"/>
                </a:lnTo>
                <a:lnTo>
                  <a:pt x="435787" y="762000"/>
                </a:lnTo>
                <a:lnTo>
                  <a:pt x="428523" y="736600"/>
                </a:lnTo>
                <a:lnTo>
                  <a:pt x="422414" y="711200"/>
                </a:lnTo>
                <a:lnTo>
                  <a:pt x="417601" y="698500"/>
                </a:lnTo>
                <a:lnTo>
                  <a:pt x="415899" y="685800"/>
                </a:lnTo>
                <a:lnTo>
                  <a:pt x="414197" y="673100"/>
                </a:lnTo>
                <a:lnTo>
                  <a:pt x="416890" y="660400"/>
                </a:lnTo>
                <a:lnTo>
                  <a:pt x="422833" y="647700"/>
                </a:lnTo>
                <a:lnTo>
                  <a:pt x="430403" y="635000"/>
                </a:lnTo>
                <a:lnTo>
                  <a:pt x="437946" y="609600"/>
                </a:lnTo>
                <a:lnTo>
                  <a:pt x="437311" y="622300"/>
                </a:lnTo>
                <a:lnTo>
                  <a:pt x="436397" y="622300"/>
                </a:lnTo>
                <a:lnTo>
                  <a:pt x="435102" y="635000"/>
                </a:lnTo>
                <a:lnTo>
                  <a:pt x="433324" y="647700"/>
                </a:lnTo>
                <a:lnTo>
                  <a:pt x="477774" y="673100"/>
                </a:lnTo>
                <a:lnTo>
                  <a:pt x="527812" y="685800"/>
                </a:lnTo>
                <a:lnTo>
                  <a:pt x="580783" y="698500"/>
                </a:lnTo>
                <a:lnTo>
                  <a:pt x="634047" y="698500"/>
                </a:lnTo>
                <a:lnTo>
                  <a:pt x="609841" y="673100"/>
                </a:lnTo>
                <a:lnTo>
                  <a:pt x="585825" y="635000"/>
                </a:lnTo>
                <a:lnTo>
                  <a:pt x="561911" y="609600"/>
                </a:lnTo>
                <a:lnTo>
                  <a:pt x="537997" y="584200"/>
                </a:lnTo>
                <a:lnTo>
                  <a:pt x="529399" y="571500"/>
                </a:lnTo>
                <a:lnTo>
                  <a:pt x="519950" y="558800"/>
                </a:lnTo>
                <a:lnTo>
                  <a:pt x="509282" y="546100"/>
                </a:lnTo>
                <a:lnTo>
                  <a:pt x="460387" y="546100"/>
                </a:lnTo>
                <a:lnTo>
                  <a:pt x="450646" y="558800"/>
                </a:lnTo>
                <a:lnTo>
                  <a:pt x="456488" y="520700"/>
                </a:lnTo>
                <a:lnTo>
                  <a:pt x="462457" y="482600"/>
                </a:lnTo>
                <a:lnTo>
                  <a:pt x="467753" y="495300"/>
                </a:lnTo>
                <a:lnTo>
                  <a:pt x="474230" y="482600"/>
                </a:lnTo>
                <a:lnTo>
                  <a:pt x="490537" y="444500"/>
                </a:lnTo>
                <a:lnTo>
                  <a:pt x="501472" y="381000"/>
                </a:lnTo>
                <a:lnTo>
                  <a:pt x="502945" y="355600"/>
                </a:lnTo>
                <a:lnTo>
                  <a:pt x="502640" y="342900"/>
                </a:lnTo>
                <a:lnTo>
                  <a:pt x="500646" y="317500"/>
                </a:lnTo>
                <a:lnTo>
                  <a:pt x="497014" y="292100"/>
                </a:lnTo>
                <a:lnTo>
                  <a:pt x="502450" y="266700"/>
                </a:lnTo>
                <a:lnTo>
                  <a:pt x="505193" y="254000"/>
                </a:lnTo>
                <a:lnTo>
                  <a:pt x="507974" y="228600"/>
                </a:lnTo>
                <a:lnTo>
                  <a:pt x="536244" y="266700"/>
                </a:lnTo>
                <a:lnTo>
                  <a:pt x="562444" y="317500"/>
                </a:lnTo>
                <a:lnTo>
                  <a:pt x="587844" y="355600"/>
                </a:lnTo>
                <a:lnTo>
                  <a:pt x="613752" y="393700"/>
                </a:lnTo>
                <a:lnTo>
                  <a:pt x="641477" y="431800"/>
                </a:lnTo>
                <a:lnTo>
                  <a:pt x="613448" y="444500"/>
                </a:lnTo>
                <a:lnTo>
                  <a:pt x="596849" y="469900"/>
                </a:lnTo>
                <a:lnTo>
                  <a:pt x="592531" y="508000"/>
                </a:lnTo>
                <a:lnTo>
                  <a:pt x="601370" y="546100"/>
                </a:lnTo>
                <a:lnTo>
                  <a:pt x="621728" y="571500"/>
                </a:lnTo>
                <a:lnTo>
                  <a:pt x="649287" y="584200"/>
                </a:lnTo>
                <a:lnTo>
                  <a:pt x="681494" y="609600"/>
                </a:lnTo>
                <a:lnTo>
                  <a:pt x="715822" y="609600"/>
                </a:lnTo>
                <a:lnTo>
                  <a:pt x="730148" y="622300"/>
                </a:lnTo>
                <a:lnTo>
                  <a:pt x="778865" y="622300"/>
                </a:lnTo>
                <a:lnTo>
                  <a:pt x="798614" y="635000"/>
                </a:lnTo>
                <a:lnTo>
                  <a:pt x="819340" y="660400"/>
                </a:lnTo>
                <a:lnTo>
                  <a:pt x="840765" y="685800"/>
                </a:lnTo>
                <a:lnTo>
                  <a:pt x="862609" y="698500"/>
                </a:lnTo>
                <a:lnTo>
                  <a:pt x="856881" y="711200"/>
                </a:lnTo>
                <a:lnTo>
                  <a:pt x="856221" y="736600"/>
                </a:lnTo>
                <a:lnTo>
                  <a:pt x="859891" y="749300"/>
                </a:lnTo>
                <a:lnTo>
                  <a:pt x="867105" y="774700"/>
                </a:lnTo>
                <a:lnTo>
                  <a:pt x="895591" y="812800"/>
                </a:lnTo>
                <a:lnTo>
                  <a:pt x="932992" y="850900"/>
                </a:lnTo>
                <a:lnTo>
                  <a:pt x="977353" y="876300"/>
                </a:lnTo>
                <a:lnTo>
                  <a:pt x="1026668" y="901700"/>
                </a:lnTo>
                <a:lnTo>
                  <a:pt x="1087208" y="914400"/>
                </a:lnTo>
                <a:lnTo>
                  <a:pt x="1141272" y="927100"/>
                </a:lnTo>
                <a:lnTo>
                  <a:pt x="1189723" y="914400"/>
                </a:lnTo>
                <a:lnTo>
                  <a:pt x="1233474" y="914400"/>
                </a:lnTo>
                <a:lnTo>
                  <a:pt x="1273454" y="901700"/>
                </a:lnTo>
                <a:lnTo>
                  <a:pt x="1380337" y="901700"/>
                </a:lnTo>
                <a:close/>
              </a:path>
            </a:pathLst>
          </a:custGeom>
          <a:solidFill>
            <a:srgbClr val="9CC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5903" y="507530"/>
            <a:ext cx="258123" cy="212496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4343"/>
            <a:ext cx="1380337" cy="2095500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2021726" y="2920727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177" y="0"/>
                </a:moveTo>
                <a:lnTo>
                  <a:pt x="0" y="1854"/>
                </a:lnTo>
                <a:lnTo>
                  <a:pt x="457" y="1524"/>
                </a:lnTo>
                <a:lnTo>
                  <a:pt x="939" y="1155"/>
                </a:lnTo>
                <a:lnTo>
                  <a:pt x="673" y="774"/>
                </a:lnTo>
                <a:lnTo>
                  <a:pt x="431" y="381"/>
                </a:lnTo>
                <a:lnTo>
                  <a:pt x="177" y="0"/>
                </a:lnTo>
                <a:close/>
              </a:path>
            </a:pathLst>
          </a:custGeom>
          <a:solidFill>
            <a:srgbClr val="62A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1950" y="0"/>
            <a:ext cx="309791" cy="19063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18908" y="0"/>
            <a:ext cx="919308" cy="127501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123930" y="1305657"/>
            <a:ext cx="83766" cy="97512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6443967" y="149732"/>
            <a:ext cx="1116330" cy="2631440"/>
          </a:xfrm>
          <a:custGeom>
            <a:avLst/>
            <a:gdLst/>
            <a:ahLst/>
            <a:cxnLst/>
            <a:rect l="l" t="t" r="r" b="b"/>
            <a:pathLst>
              <a:path w="1116329" h="2631440">
                <a:moveTo>
                  <a:pt x="630631" y="1285074"/>
                </a:moveTo>
                <a:lnTo>
                  <a:pt x="598398" y="1285074"/>
                </a:lnTo>
                <a:lnTo>
                  <a:pt x="592086" y="1272374"/>
                </a:lnTo>
                <a:lnTo>
                  <a:pt x="583476" y="1259674"/>
                </a:lnTo>
                <a:lnTo>
                  <a:pt x="572884" y="1246974"/>
                </a:lnTo>
                <a:lnTo>
                  <a:pt x="565696" y="1246974"/>
                </a:lnTo>
                <a:lnTo>
                  <a:pt x="558101" y="1234274"/>
                </a:lnTo>
                <a:lnTo>
                  <a:pt x="550176" y="1234274"/>
                </a:lnTo>
                <a:lnTo>
                  <a:pt x="541959" y="1221574"/>
                </a:lnTo>
                <a:lnTo>
                  <a:pt x="517029" y="1221574"/>
                </a:lnTo>
                <a:lnTo>
                  <a:pt x="509066" y="1208874"/>
                </a:lnTo>
                <a:lnTo>
                  <a:pt x="420992" y="1208874"/>
                </a:lnTo>
                <a:lnTo>
                  <a:pt x="411492" y="1221574"/>
                </a:lnTo>
                <a:lnTo>
                  <a:pt x="403288" y="1221574"/>
                </a:lnTo>
                <a:lnTo>
                  <a:pt x="403606" y="1234274"/>
                </a:lnTo>
                <a:lnTo>
                  <a:pt x="405104" y="1234274"/>
                </a:lnTo>
                <a:lnTo>
                  <a:pt x="406831" y="1246974"/>
                </a:lnTo>
                <a:lnTo>
                  <a:pt x="410057" y="1246974"/>
                </a:lnTo>
                <a:lnTo>
                  <a:pt x="414147" y="1259674"/>
                </a:lnTo>
                <a:lnTo>
                  <a:pt x="419036" y="1259674"/>
                </a:lnTo>
                <a:lnTo>
                  <a:pt x="451916" y="1297774"/>
                </a:lnTo>
                <a:lnTo>
                  <a:pt x="483133" y="1323174"/>
                </a:lnTo>
                <a:lnTo>
                  <a:pt x="563029" y="1323174"/>
                </a:lnTo>
                <a:lnTo>
                  <a:pt x="579031" y="1310474"/>
                </a:lnTo>
                <a:lnTo>
                  <a:pt x="587070" y="1310474"/>
                </a:lnTo>
                <a:lnTo>
                  <a:pt x="593255" y="1297774"/>
                </a:lnTo>
                <a:lnTo>
                  <a:pt x="615988" y="1297774"/>
                </a:lnTo>
                <a:lnTo>
                  <a:pt x="630631" y="1285074"/>
                </a:lnTo>
                <a:close/>
              </a:path>
              <a:path w="1116329" h="2631440">
                <a:moveTo>
                  <a:pt x="795909" y="1564474"/>
                </a:moveTo>
                <a:lnTo>
                  <a:pt x="795197" y="1539074"/>
                </a:lnTo>
                <a:lnTo>
                  <a:pt x="792391" y="1513674"/>
                </a:lnTo>
                <a:lnTo>
                  <a:pt x="787501" y="1500974"/>
                </a:lnTo>
                <a:lnTo>
                  <a:pt x="780389" y="1475574"/>
                </a:lnTo>
                <a:lnTo>
                  <a:pt x="771055" y="1462874"/>
                </a:lnTo>
                <a:lnTo>
                  <a:pt x="759612" y="1437474"/>
                </a:lnTo>
                <a:lnTo>
                  <a:pt x="746188" y="1424774"/>
                </a:lnTo>
                <a:lnTo>
                  <a:pt x="731672" y="1412074"/>
                </a:lnTo>
                <a:lnTo>
                  <a:pt x="715594" y="1399374"/>
                </a:lnTo>
                <a:lnTo>
                  <a:pt x="698068" y="1386674"/>
                </a:lnTo>
                <a:lnTo>
                  <a:pt x="679284" y="1373974"/>
                </a:lnTo>
                <a:lnTo>
                  <a:pt x="671880" y="1361274"/>
                </a:lnTo>
                <a:lnTo>
                  <a:pt x="666889" y="1335874"/>
                </a:lnTo>
                <a:lnTo>
                  <a:pt x="664273" y="1323174"/>
                </a:lnTo>
                <a:lnTo>
                  <a:pt x="664006" y="1297774"/>
                </a:lnTo>
                <a:lnTo>
                  <a:pt x="669747" y="1272374"/>
                </a:lnTo>
                <a:lnTo>
                  <a:pt x="672617" y="1259674"/>
                </a:lnTo>
                <a:lnTo>
                  <a:pt x="681139" y="1221574"/>
                </a:lnTo>
                <a:lnTo>
                  <a:pt x="688949" y="1183474"/>
                </a:lnTo>
                <a:lnTo>
                  <a:pt x="695452" y="1132674"/>
                </a:lnTo>
                <a:lnTo>
                  <a:pt x="678091" y="1132674"/>
                </a:lnTo>
                <a:lnTo>
                  <a:pt x="674166" y="1170774"/>
                </a:lnTo>
                <a:lnTo>
                  <a:pt x="669404" y="1196174"/>
                </a:lnTo>
                <a:lnTo>
                  <a:pt x="664070" y="1221574"/>
                </a:lnTo>
                <a:lnTo>
                  <a:pt x="658406" y="1259674"/>
                </a:lnTo>
                <a:lnTo>
                  <a:pt x="649465" y="1272374"/>
                </a:lnTo>
                <a:lnTo>
                  <a:pt x="635838" y="1285074"/>
                </a:lnTo>
                <a:lnTo>
                  <a:pt x="644029" y="1285074"/>
                </a:lnTo>
                <a:lnTo>
                  <a:pt x="655548" y="1272374"/>
                </a:lnTo>
                <a:lnTo>
                  <a:pt x="650671" y="1297774"/>
                </a:lnTo>
                <a:lnTo>
                  <a:pt x="647065" y="1323174"/>
                </a:lnTo>
                <a:lnTo>
                  <a:pt x="643293" y="1348574"/>
                </a:lnTo>
                <a:lnTo>
                  <a:pt x="637971" y="1373974"/>
                </a:lnTo>
                <a:lnTo>
                  <a:pt x="619531" y="1386674"/>
                </a:lnTo>
                <a:lnTo>
                  <a:pt x="599046" y="1412074"/>
                </a:lnTo>
                <a:lnTo>
                  <a:pt x="576745" y="1424774"/>
                </a:lnTo>
                <a:lnTo>
                  <a:pt x="549897" y="1424774"/>
                </a:lnTo>
                <a:lnTo>
                  <a:pt x="544766" y="1412074"/>
                </a:lnTo>
                <a:lnTo>
                  <a:pt x="537730" y="1412074"/>
                </a:lnTo>
                <a:lnTo>
                  <a:pt x="529031" y="1399374"/>
                </a:lnTo>
                <a:lnTo>
                  <a:pt x="516991" y="1386674"/>
                </a:lnTo>
                <a:lnTo>
                  <a:pt x="503428" y="1373974"/>
                </a:lnTo>
                <a:lnTo>
                  <a:pt x="488823" y="1361274"/>
                </a:lnTo>
                <a:lnTo>
                  <a:pt x="473646" y="1361274"/>
                </a:lnTo>
                <a:lnTo>
                  <a:pt x="443026" y="1348574"/>
                </a:lnTo>
                <a:lnTo>
                  <a:pt x="412724" y="1361274"/>
                </a:lnTo>
                <a:lnTo>
                  <a:pt x="383514" y="1373974"/>
                </a:lnTo>
                <a:lnTo>
                  <a:pt x="356133" y="1386674"/>
                </a:lnTo>
                <a:lnTo>
                  <a:pt x="340118" y="1386674"/>
                </a:lnTo>
                <a:lnTo>
                  <a:pt x="332574" y="1399374"/>
                </a:lnTo>
                <a:lnTo>
                  <a:pt x="325564" y="1399374"/>
                </a:lnTo>
                <a:lnTo>
                  <a:pt x="304812" y="1437474"/>
                </a:lnTo>
                <a:lnTo>
                  <a:pt x="293052" y="1462874"/>
                </a:lnTo>
                <a:lnTo>
                  <a:pt x="287451" y="1500974"/>
                </a:lnTo>
                <a:lnTo>
                  <a:pt x="285153" y="1539074"/>
                </a:lnTo>
                <a:lnTo>
                  <a:pt x="322338" y="1551774"/>
                </a:lnTo>
                <a:lnTo>
                  <a:pt x="399084" y="1577174"/>
                </a:lnTo>
                <a:lnTo>
                  <a:pt x="438023" y="1577174"/>
                </a:lnTo>
                <a:lnTo>
                  <a:pt x="461772" y="1564474"/>
                </a:lnTo>
                <a:lnTo>
                  <a:pt x="483870" y="1539074"/>
                </a:lnTo>
                <a:lnTo>
                  <a:pt x="503732" y="1526374"/>
                </a:lnTo>
                <a:lnTo>
                  <a:pt x="520725" y="1500974"/>
                </a:lnTo>
                <a:lnTo>
                  <a:pt x="531355" y="1475574"/>
                </a:lnTo>
                <a:lnTo>
                  <a:pt x="540054" y="1462874"/>
                </a:lnTo>
                <a:lnTo>
                  <a:pt x="546709" y="1450174"/>
                </a:lnTo>
                <a:lnTo>
                  <a:pt x="551205" y="1437474"/>
                </a:lnTo>
                <a:lnTo>
                  <a:pt x="565365" y="1437474"/>
                </a:lnTo>
                <a:lnTo>
                  <a:pt x="579589" y="1424774"/>
                </a:lnTo>
                <a:lnTo>
                  <a:pt x="596442" y="1424774"/>
                </a:lnTo>
                <a:lnTo>
                  <a:pt x="604634" y="1412074"/>
                </a:lnTo>
                <a:lnTo>
                  <a:pt x="612584" y="1412074"/>
                </a:lnTo>
                <a:lnTo>
                  <a:pt x="620318" y="1399374"/>
                </a:lnTo>
                <a:lnTo>
                  <a:pt x="627837" y="1399374"/>
                </a:lnTo>
                <a:lnTo>
                  <a:pt x="607491" y="1437474"/>
                </a:lnTo>
                <a:lnTo>
                  <a:pt x="592010" y="1475574"/>
                </a:lnTo>
                <a:lnTo>
                  <a:pt x="580491" y="1526374"/>
                </a:lnTo>
                <a:lnTo>
                  <a:pt x="572071" y="1564474"/>
                </a:lnTo>
                <a:lnTo>
                  <a:pt x="550697" y="1589874"/>
                </a:lnTo>
                <a:lnTo>
                  <a:pt x="526097" y="1602574"/>
                </a:lnTo>
                <a:lnTo>
                  <a:pt x="498919" y="1627974"/>
                </a:lnTo>
                <a:lnTo>
                  <a:pt x="505675" y="1627974"/>
                </a:lnTo>
                <a:lnTo>
                  <a:pt x="521754" y="1615274"/>
                </a:lnTo>
                <a:lnTo>
                  <a:pt x="538594" y="1615274"/>
                </a:lnTo>
                <a:lnTo>
                  <a:pt x="547014" y="1602574"/>
                </a:lnTo>
                <a:lnTo>
                  <a:pt x="555180" y="1602574"/>
                </a:lnTo>
                <a:lnTo>
                  <a:pt x="563067" y="1589874"/>
                </a:lnTo>
                <a:lnTo>
                  <a:pt x="558304" y="1602574"/>
                </a:lnTo>
                <a:lnTo>
                  <a:pt x="553516" y="1615274"/>
                </a:lnTo>
                <a:lnTo>
                  <a:pt x="543877" y="1640674"/>
                </a:lnTo>
                <a:lnTo>
                  <a:pt x="534441" y="1653374"/>
                </a:lnTo>
                <a:lnTo>
                  <a:pt x="526008" y="1666074"/>
                </a:lnTo>
                <a:lnTo>
                  <a:pt x="518617" y="1678774"/>
                </a:lnTo>
                <a:lnTo>
                  <a:pt x="512305" y="1691474"/>
                </a:lnTo>
                <a:lnTo>
                  <a:pt x="505485" y="1704174"/>
                </a:lnTo>
                <a:lnTo>
                  <a:pt x="499427" y="1729574"/>
                </a:lnTo>
                <a:lnTo>
                  <a:pt x="494271" y="1754974"/>
                </a:lnTo>
                <a:lnTo>
                  <a:pt x="490169" y="1767674"/>
                </a:lnTo>
                <a:lnTo>
                  <a:pt x="474446" y="1805774"/>
                </a:lnTo>
                <a:lnTo>
                  <a:pt x="441299" y="1843874"/>
                </a:lnTo>
                <a:lnTo>
                  <a:pt x="412305" y="1869274"/>
                </a:lnTo>
                <a:lnTo>
                  <a:pt x="400405" y="1856574"/>
                </a:lnTo>
                <a:lnTo>
                  <a:pt x="382752" y="1843874"/>
                </a:lnTo>
                <a:lnTo>
                  <a:pt x="360603" y="1843874"/>
                </a:lnTo>
                <a:lnTo>
                  <a:pt x="335216" y="1831174"/>
                </a:lnTo>
                <a:lnTo>
                  <a:pt x="350100" y="1818474"/>
                </a:lnTo>
                <a:lnTo>
                  <a:pt x="363994" y="1805774"/>
                </a:lnTo>
                <a:lnTo>
                  <a:pt x="377088" y="1793074"/>
                </a:lnTo>
                <a:lnTo>
                  <a:pt x="389572" y="1780374"/>
                </a:lnTo>
                <a:lnTo>
                  <a:pt x="417652" y="1754974"/>
                </a:lnTo>
                <a:lnTo>
                  <a:pt x="442671" y="1716874"/>
                </a:lnTo>
                <a:lnTo>
                  <a:pt x="462140" y="1678774"/>
                </a:lnTo>
                <a:lnTo>
                  <a:pt x="473633" y="1640674"/>
                </a:lnTo>
                <a:lnTo>
                  <a:pt x="472567" y="1640674"/>
                </a:lnTo>
                <a:lnTo>
                  <a:pt x="487387" y="1627974"/>
                </a:lnTo>
                <a:lnTo>
                  <a:pt x="465010" y="1627974"/>
                </a:lnTo>
                <a:lnTo>
                  <a:pt x="458825" y="1615274"/>
                </a:lnTo>
                <a:lnTo>
                  <a:pt x="451726" y="1602574"/>
                </a:lnTo>
                <a:lnTo>
                  <a:pt x="444169" y="1602574"/>
                </a:lnTo>
                <a:lnTo>
                  <a:pt x="432650" y="1589874"/>
                </a:lnTo>
                <a:lnTo>
                  <a:pt x="395122" y="1589874"/>
                </a:lnTo>
                <a:lnTo>
                  <a:pt x="356412" y="1577174"/>
                </a:lnTo>
                <a:lnTo>
                  <a:pt x="241515" y="1577174"/>
                </a:lnTo>
                <a:lnTo>
                  <a:pt x="222923" y="1589874"/>
                </a:lnTo>
                <a:lnTo>
                  <a:pt x="205359" y="1602574"/>
                </a:lnTo>
                <a:lnTo>
                  <a:pt x="188810" y="1602574"/>
                </a:lnTo>
                <a:lnTo>
                  <a:pt x="173316" y="1615274"/>
                </a:lnTo>
                <a:lnTo>
                  <a:pt x="158699" y="1627974"/>
                </a:lnTo>
                <a:lnTo>
                  <a:pt x="145186" y="1640674"/>
                </a:lnTo>
                <a:lnTo>
                  <a:pt x="132765" y="1666074"/>
                </a:lnTo>
                <a:lnTo>
                  <a:pt x="121424" y="1678774"/>
                </a:lnTo>
                <a:lnTo>
                  <a:pt x="101460" y="1704174"/>
                </a:lnTo>
                <a:lnTo>
                  <a:pt x="84366" y="1742274"/>
                </a:lnTo>
                <a:lnTo>
                  <a:pt x="69100" y="1780374"/>
                </a:lnTo>
                <a:lnTo>
                  <a:pt x="54622" y="1818474"/>
                </a:lnTo>
                <a:lnTo>
                  <a:pt x="100647" y="1818474"/>
                </a:lnTo>
                <a:lnTo>
                  <a:pt x="123672" y="1831174"/>
                </a:lnTo>
                <a:lnTo>
                  <a:pt x="146710" y="1831174"/>
                </a:lnTo>
                <a:lnTo>
                  <a:pt x="125145" y="1843874"/>
                </a:lnTo>
                <a:lnTo>
                  <a:pt x="106159" y="1856574"/>
                </a:lnTo>
                <a:lnTo>
                  <a:pt x="90131" y="1881974"/>
                </a:lnTo>
                <a:lnTo>
                  <a:pt x="77457" y="1907374"/>
                </a:lnTo>
                <a:lnTo>
                  <a:pt x="62293" y="1945474"/>
                </a:lnTo>
                <a:lnTo>
                  <a:pt x="50114" y="1996274"/>
                </a:lnTo>
                <a:lnTo>
                  <a:pt x="33985" y="2034374"/>
                </a:lnTo>
                <a:lnTo>
                  <a:pt x="6997" y="2072474"/>
                </a:lnTo>
                <a:lnTo>
                  <a:pt x="43738" y="2072474"/>
                </a:lnTo>
                <a:lnTo>
                  <a:pt x="79451" y="2085174"/>
                </a:lnTo>
                <a:lnTo>
                  <a:pt x="115062" y="2110575"/>
                </a:lnTo>
                <a:lnTo>
                  <a:pt x="151511" y="2123275"/>
                </a:lnTo>
                <a:lnTo>
                  <a:pt x="201231" y="2123275"/>
                </a:lnTo>
                <a:lnTo>
                  <a:pt x="249631" y="2110575"/>
                </a:lnTo>
                <a:lnTo>
                  <a:pt x="293839" y="2085174"/>
                </a:lnTo>
                <a:lnTo>
                  <a:pt x="331012" y="2047074"/>
                </a:lnTo>
                <a:lnTo>
                  <a:pt x="359930" y="2008974"/>
                </a:lnTo>
                <a:lnTo>
                  <a:pt x="382587" y="1958174"/>
                </a:lnTo>
                <a:lnTo>
                  <a:pt x="400862" y="1920074"/>
                </a:lnTo>
                <a:lnTo>
                  <a:pt x="416572" y="1869274"/>
                </a:lnTo>
                <a:lnTo>
                  <a:pt x="432828" y="1856574"/>
                </a:lnTo>
                <a:lnTo>
                  <a:pt x="447903" y="1843874"/>
                </a:lnTo>
                <a:lnTo>
                  <a:pt x="459486" y="1843874"/>
                </a:lnTo>
                <a:lnTo>
                  <a:pt x="465226" y="1831174"/>
                </a:lnTo>
                <a:lnTo>
                  <a:pt x="456907" y="1869274"/>
                </a:lnTo>
                <a:lnTo>
                  <a:pt x="446874" y="1894674"/>
                </a:lnTo>
                <a:lnTo>
                  <a:pt x="436664" y="1920074"/>
                </a:lnTo>
                <a:lnTo>
                  <a:pt x="427837" y="1958174"/>
                </a:lnTo>
                <a:lnTo>
                  <a:pt x="413372" y="1970874"/>
                </a:lnTo>
                <a:lnTo>
                  <a:pt x="397586" y="1996274"/>
                </a:lnTo>
                <a:lnTo>
                  <a:pt x="381876" y="2034374"/>
                </a:lnTo>
                <a:lnTo>
                  <a:pt x="367665" y="2047074"/>
                </a:lnTo>
                <a:lnTo>
                  <a:pt x="342925" y="2097874"/>
                </a:lnTo>
                <a:lnTo>
                  <a:pt x="316941" y="2135975"/>
                </a:lnTo>
                <a:lnTo>
                  <a:pt x="285851" y="2174075"/>
                </a:lnTo>
                <a:lnTo>
                  <a:pt x="245770" y="2199475"/>
                </a:lnTo>
                <a:lnTo>
                  <a:pt x="226326" y="2199475"/>
                </a:lnTo>
                <a:lnTo>
                  <a:pt x="195821" y="2186775"/>
                </a:lnTo>
                <a:lnTo>
                  <a:pt x="161480" y="2174075"/>
                </a:lnTo>
                <a:lnTo>
                  <a:pt x="130543" y="2174075"/>
                </a:lnTo>
                <a:lnTo>
                  <a:pt x="101993" y="2186775"/>
                </a:lnTo>
                <a:lnTo>
                  <a:pt x="77470" y="2212175"/>
                </a:lnTo>
                <a:lnTo>
                  <a:pt x="56997" y="2237575"/>
                </a:lnTo>
                <a:lnTo>
                  <a:pt x="40627" y="2262975"/>
                </a:lnTo>
                <a:lnTo>
                  <a:pt x="33794" y="2288375"/>
                </a:lnTo>
                <a:lnTo>
                  <a:pt x="27762" y="2301075"/>
                </a:lnTo>
                <a:lnTo>
                  <a:pt x="22377" y="2313775"/>
                </a:lnTo>
                <a:lnTo>
                  <a:pt x="17487" y="2326475"/>
                </a:lnTo>
                <a:lnTo>
                  <a:pt x="12852" y="2339175"/>
                </a:lnTo>
                <a:lnTo>
                  <a:pt x="8470" y="2364575"/>
                </a:lnTo>
                <a:lnTo>
                  <a:pt x="0" y="2389975"/>
                </a:lnTo>
                <a:lnTo>
                  <a:pt x="58026" y="2364575"/>
                </a:lnTo>
                <a:lnTo>
                  <a:pt x="106654" y="2351875"/>
                </a:lnTo>
                <a:lnTo>
                  <a:pt x="146646" y="2326475"/>
                </a:lnTo>
                <a:lnTo>
                  <a:pt x="178739" y="2301075"/>
                </a:lnTo>
                <a:lnTo>
                  <a:pt x="215963" y="2262975"/>
                </a:lnTo>
                <a:lnTo>
                  <a:pt x="239852" y="2224875"/>
                </a:lnTo>
                <a:lnTo>
                  <a:pt x="242938" y="2224875"/>
                </a:lnTo>
                <a:lnTo>
                  <a:pt x="245097" y="2212175"/>
                </a:lnTo>
                <a:lnTo>
                  <a:pt x="246557" y="2212175"/>
                </a:lnTo>
                <a:lnTo>
                  <a:pt x="261073" y="2199475"/>
                </a:lnTo>
                <a:lnTo>
                  <a:pt x="281444" y="2186775"/>
                </a:lnTo>
                <a:lnTo>
                  <a:pt x="300062" y="2174075"/>
                </a:lnTo>
                <a:lnTo>
                  <a:pt x="309359" y="2161375"/>
                </a:lnTo>
                <a:lnTo>
                  <a:pt x="298513" y="2199475"/>
                </a:lnTo>
                <a:lnTo>
                  <a:pt x="287375" y="2224875"/>
                </a:lnTo>
                <a:lnTo>
                  <a:pt x="276021" y="2262975"/>
                </a:lnTo>
                <a:lnTo>
                  <a:pt x="264566" y="2288375"/>
                </a:lnTo>
                <a:lnTo>
                  <a:pt x="258584" y="2301075"/>
                </a:lnTo>
                <a:lnTo>
                  <a:pt x="253123" y="2313775"/>
                </a:lnTo>
                <a:lnTo>
                  <a:pt x="240411" y="2351875"/>
                </a:lnTo>
                <a:lnTo>
                  <a:pt x="233032" y="2402675"/>
                </a:lnTo>
                <a:lnTo>
                  <a:pt x="231800" y="2415375"/>
                </a:lnTo>
                <a:lnTo>
                  <a:pt x="231216" y="2428075"/>
                </a:lnTo>
                <a:lnTo>
                  <a:pt x="231279" y="2440775"/>
                </a:lnTo>
                <a:lnTo>
                  <a:pt x="231990" y="2453475"/>
                </a:lnTo>
                <a:lnTo>
                  <a:pt x="233235" y="2466175"/>
                </a:lnTo>
                <a:lnTo>
                  <a:pt x="235153" y="2478875"/>
                </a:lnTo>
                <a:lnTo>
                  <a:pt x="237744" y="2491575"/>
                </a:lnTo>
                <a:lnTo>
                  <a:pt x="241007" y="2504275"/>
                </a:lnTo>
                <a:lnTo>
                  <a:pt x="243967" y="2516975"/>
                </a:lnTo>
                <a:lnTo>
                  <a:pt x="247662" y="2516975"/>
                </a:lnTo>
                <a:lnTo>
                  <a:pt x="252399" y="2529675"/>
                </a:lnTo>
                <a:lnTo>
                  <a:pt x="258470" y="2542375"/>
                </a:lnTo>
                <a:lnTo>
                  <a:pt x="266179" y="2542375"/>
                </a:lnTo>
                <a:lnTo>
                  <a:pt x="275209" y="2555075"/>
                </a:lnTo>
                <a:lnTo>
                  <a:pt x="284848" y="2555075"/>
                </a:lnTo>
                <a:lnTo>
                  <a:pt x="294462" y="2542375"/>
                </a:lnTo>
                <a:lnTo>
                  <a:pt x="278828" y="2504275"/>
                </a:lnTo>
                <a:lnTo>
                  <a:pt x="269481" y="2453475"/>
                </a:lnTo>
                <a:lnTo>
                  <a:pt x="264922" y="2402675"/>
                </a:lnTo>
                <a:lnTo>
                  <a:pt x="263664" y="2351875"/>
                </a:lnTo>
                <a:lnTo>
                  <a:pt x="264223" y="2313775"/>
                </a:lnTo>
                <a:lnTo>
                  <a:pt x="265087" y="2313775"/>
                </a:lnTo>
                <a:lnTo>
                  <a:pt x="278726" y="2262975"/>
                </a:lnTo>
                <a:lnTo>
                  <a:pt x="292722" y="2224875"/>
                </a:lnTo>
                <a:lnTo>
                  <a:pt x="305981" y="2199475"/>
                </a:lnTo>
                <a:lnTo>
                  <a:pt x="317169" y="2161375"/>
                </a:lnTo>
                <a:lnTo>
                  <a:pt x="343966" y="2110575"/>
                </a:lnTo>
                <a:lnTo>
                  <a:pt x="404279" y="2008974"/>
                </a:lnTo>
                <a:lnTo>
                  <a:pt x="431292" y="1970874"/>
                </a:lnTo>
                <a:lnTo>
                  <a:pt x="433920" y="1970874"/>
                </a:lnTo>
                <a:lnTo>
                  <a:pt x="438670" y="1996274"/>
                </a:lnTo>
                <a:lnTo>
                  <a:pt x="444830" y="2008974"/>
                </a:lnTo>
                <a:lnTo>
                  <a:pt x="451662" y="2034374"/>
                </a:lnTo>
                <a:lnTo>
                  <a:pt x="414108" y="2059774"/>
                </a:lnTo>
                <a:lnTo>
                  <a:pt x="381546" y="2097874"/>
                </a:lnTo>
                <a:lnTo>
                  <a:pt x="354393" y="2135975"/>
                </a:lnTo>
                <a:lnTo>
                  <a:pt x="333044" y="2186775"/>
                </a:lnTo>
                <a:lnTo>
                  <a:pt x="317931" y="2224875"/>
                </a:lnTo>
                <a:lnTo>
                  <a:pt x="309460" y="2275675"/>
                </a:lnTo>
                <a:lnTo>
                  <a:pt x="307822" y="2326475"/>
                </a:lnTo>
                <a:lnTo>
                  <a:pt x="312915" y="2377275"/>
                </a:lnTo>
                <a:lnTo>
                  <a:pt x="323557" y="2440775"/>
                </a:lnTo>
                <a:lnTo>
                  <a:pt x="338543" y="2491575"/>
                </a:lnTo>
                <a:lnTo>
                  <a:pt x="356679" y="2542375"/>
                </a:lnTo>
                <a:lnTo>
                  <a:pt x="376770" y="2593175"/>
                </a:lnTo>
                <a:lnTo>
                  <a:pt x="397637" y="2631275"/>
                </a:lnTo>
                <a:lnTo>
                  <a:pt x="407212" y="2618575"/>
                </a:lnTo>
                <a:lnTo>
                  <a:pt x="417753" y="2605875"/>
                </a:lnTo>
                <a:lnTo>
                  <a:pt x="429094" y="2593175"/>
                </a:lnTo>
                <a:lnTo>
                  <a:pt x="441058" y="2580475"/>
                </a:lnTo>
                <a:lnTo>
                  <a:pt x="453301" y="2567775"/>
                </a:lnTo>
                <a:lnTo>
                  <a:pt x="465797" y="2555075"/>
                </a:lnTo>
                <a:lnTo>
                  <a:pt x="478370" y="2529675"/>
                </a:lnTo>
                <a:lnTo>
                  <a:pt x="514565" y="2491575"/>
                </a:lnTo>
                <a:lnTo>
                  <a:pt x="552450" y="2428075"/>
                </a:lnTo>
                <a:lnTo>
                  <a:pt x="567067" y="2377275"/>
                </a:lnTo>
                <a:lnTo>
                  <a:pt x="568007" y="2351875"/>
                </a:lnTo>
                <a:lnTo>
                  <a:pt x="567105" y="2326475"/>
                </a:lnTo>
                <a:lnTo>
                  <a:pt x="564997" y="2313775"/>
                </a:lnTo>
                <a:lnTo>
                  <a:pt x="557174" y="2262975"/>
                </a:lnTo>
                <a:lnTo>
                  <a:pt x="544055" y="2224875"/>
                </a:lnTo>
                <a:lnTo>
                  <a:pt x="527431" y="2174075"/>
                </a:lnTo>
                <a:lnTo>
                  <a:pt x="509130" y="2135975"/>
                </a:lnTo>
                <a:lnTo>
                  <a:pt x="500037" y="2110575"/>
                </a:lnTo>
                <a:lnTo>
                  <a:pt x="491299" y="2085174"/>
                </a:lnTo>
                <a:lnTo>
                  <a:pt x="483146" y="2072474"/>
                </a:lnTo>
                <a:lnTo>
                  <a:pt x="475792" y="2059774"/>
                </a:lnTo>
                <a:lnTo>
                  <a:pt x="471258" y="2047074"/>
                </a:lnTo>
                <a:lnTo>
                  <a:pt x="467461" y="2034374"/>
                </a:lnTo>
                <a:lnTo>
                  <a:pt x="460870" y="2034374"/>
                </a:lnTo>
                <a:lnTo>
                  <a:pt x="460438" y="2021674"/>
                </a:lnTo>
                <a:lnTo>
                  <a:pt x="460184" y="2021674"/>
                </a:lnTo>
                <a:lnTo>
                  <a:pt x="454660" y="2008974"/>
                </a:lnTo>
                <a:lnTo>
                  <a:pt x="449478" y="1996274"/>
                </a:lnTo>
                <a:lnTo>
                  <a:pt x="444411" y="1970874"/>
                </a:lnTo>
                <a:lnTo>
                  <a:pt x="439242" y="1958174"/>
                </a:lnTo>
                <a:lnTo>
                  <a:pt x="449757" y="1920074"/>
                </a:lnTo>
                <a:lnTo>
                  <a:pt x="460286" y="1894674"/>
                </a:lnTo>
                <a:lnTo>
                  <a:pt x="470598" y="1856574"/>
                </a:lnTo>
                <a:lnTo>
                  <a:pt x="480466" y="1831174"/>
                </a:lnTo>
                <a:lnTo>
                  <a:pt x="482257" y="1818474"/>
                </a:lnTo>
                <a:lnTo>
                  <a:pt x="484238" y="1818474"/>
                </a:lnTo>
                <a:lnTo>
                  <a:pt x="486130" y="1805774"/>
                </a:lnTo>
                <a:lnTo>
                  <a:pt x="485597" y="1831174"/>
                </a:lnTo>
                <a:lnTo>
                  <a:pt x="486067" y="1843874"/>
                </a:lnTo>
                <a:lnTo>
                  <a:pt x="487641" y="1856574"/>
                </a:lnTo>
                <a:lnTo>
                  <a:pt x="490397" y="1881974"/>
                </a:lnTo>
                <a:lnTo>
                  <a:pt x="516547" y="1920074"/>
                </a:lnTo>
                <a:lnTo>
                  <a:pt x="549643" y="1970874"/>
                </a:lnTo>
                <a:lnTo>
                  <a:pt x="586587" y="2008974"/>
                </a:lnTo>
                <a:lnTo>
                  <a:pt x="624230" y="2047074"/>
                </a:lnTo>
                <a:lnTo>
                  <a:pt x="636447" y="2059774"/>
                </a:lnTo>
                <a:lnTo>
                  <a:pt x="647776" y="2072474"/>
                </a:lnTo>
                <a:lnTo>
                  <a:pt x="656678" y="2085174"/>
                </a:lnTo>
                <a:lnTo>
                  <a:pt x="661593" y="2097874"/>
                </a:lnTo>
                <a:lnTo>
                  <a:pt x="663562" y="2085174"/>
                </a:lnTo>
                <a:lnTo>
                  <a:pt x="665416" y="2085174"/>
                </a:lnTo>
                <a:lnTo>
                  <a:pt x="667067" y="2072474"/>
                </a:lnTo>
                <a:lnTo>
                  <a:pt x="668489" y="2072474"/>
                </a:lnTo>
                <a:lnTo>
                  <a:pt x="677367" y="2034374"/>
                </a:lnTo>
                <a:lnTo>
                  <a:pt x="689216" y="1996274"/>
                </a:lnTo>
                <a:lnTo>
                  <a:pt x="703694" y="1945474"/>
                </a:lnTo>
                <a:lnTo>
                  <a:pt x="720483" y="1907374"/>
                </a:lnTo>
                <a:lnTo>
                  <a:pt x="727608" y="1894674"/>
                </a:lnTo>
                <a:lnTo>
                  <a:pt x="733615" y="1881974"/>
                </a:lnTo>
                <a:lnTo>
                  <a:pt x="738390" y="1869274"/>
                </a:lnTo>
                <a:lnTo>
                  <a:pt x="741794" y="1856574"/>
                </a:lnTo>
                <a:lnTo>
                  <a:pt x="743737" y="1843874"/>
                </a:lnTo>
                <a:lnTo>
                  <a:pt x="744245" y="1831174"/>
                </a:lnTo>
                <a:lnTo>
                  <a:pt x="743204" y="1805774"/>
                </a:lnTo>
                <a:lnTo>
                  <a:pt x="740562" y="1793074"/>
                </a:lnTo>
                <a:lnTo>
                  <a:pt x="734847" y="1767674"/>
                </a:lnTo>
                <a:lnTo>
                  <a:pt x="727151" y="1729574"/>
                </a:lnTo>
                <a:lnTo>
                  <a:pt x="716305" y="1704174"/>
                </a:lnTo>
                <a:lnTo>
                  <a:pt x="701179" y="1666074"/>
                </a:lnTo>
                <a:lnTo>
                  <a:pt x="680415" y="1640674"/>
                </a:lnTo>
                <a:lnTo>
                  <a:pt x="654570" y="1627974"/>
                </a:lnTo>
                <a:lnTo>
                  <a:pt x="625043" y="1615274"/>
                </a:lnTo>
                <a:lnTo>
                  <a:pt x="593255" y="1602574"/>
                </a:lnTo>
                <a:lnTo>
                  <a:pt x="592620" y="1602574"/>
                </a:lnTo>
                <a:lnTo>
                  <a:pt x="588873" y="1577174"/>
                </a:lnTo>
                <a:lnTo>
                  <a:pt x="587108" y="1565490"/>
                </a:lnTo>
                <a:lnTo>
                  <a:pt x="587108" y="1615274"/>
                </a:lnTo>
                <a:lnTo>
                  <a:pt x="567588" y="1615274"/>
                </a:lnTo>
                <a:lnTo>
                  <a:pt x="561555" y="1627974"/>
                </a:lnTo>
                <a:lnTo>
                  <a:pt x="566851" y="1615274"/>
                </a:lnTo>
                <a:lnTo>
                  <a:pt x="572033" y="1602574"/>
                </a:lnTo>
                <a:lnTo>
                  <a:pt x="577088" y="1589874"/>
                </a:lnTo>
                <a:lnTo>
                  <a:pt x="581977" y="1577174"/>
                </a:lnTo>
                <a:lnTo>
                  <a:pt x="587108" y="1615274"/>
                </a:lnTo>
                <a:lnTo>
                  <a:pt x="587108" y="1565490"/>
                </a:lnTo>
                <a:lnTo>
                  <a:pt x="585038" y="1551774"/>
                </a:lnTo>
                <a:lnTo>
                  <a:pt x="594918" y="1513674"/>
                </a:lnTo>
                <a:lnTo>
                  <a:pt x="608228" y="1462874"/>
                </a:lnTo>
                <a:lnTo>
                  <a:pt x="626122" y="1424774"/>
                </a:lnTo>
                <a:lnTo>
                  <a:pt x="641858" y="1399374"/>
                </a:lnTo>
                <a:lnTo>
                  <a:pt x="649732" y="1386674"/>
                </a:lnTo>
                <a:lnTo>
                  <a:pt x="652030" y="1373974"/>
                </a:lnTo>
                <a:lnTo>
                  <a:pt x="653643" y="1361274"/>
                </a:lnTo>
                <a:lnTo>
                  <a:pt x="655205" y="1348574"/>
                </a:lnTo>
                <a:lnTo>
                  <a:pt x="657352" y="1335874"/>
                </a:lnTo>
                <a:lnTo>
                  <a:pt x="659599" y="1348574"/>
                </a:lnTo>
                <a:lnTo>
                  <a:pt x="663054" y="1361274"/>
                </a:lnTo>
                <a:lnTo>
                  <a:pt x="667461" y="1361274"/>
                </a:lnTo>
                <a:lnTo>
                  <a:pt x="672553" y="1373974"/>
                </a:lnTo>
                <a:lnTo>
                  <a:pt x="668489" y="1386674"/>
                </a:lnTo>
                <a:lnTo>
                  <a:pt x="663079" y="1386674"/>
                </a:lnTo>
                <a:lnTo>
                  <a:pt x="656691" y="1399374"/>
                </a:lnTo>
                <a:lnTo>
                  <a:pt x="649732" y="1412074"/>
                </a:lnTo>
                <a:lnTo>
                  <a:pt x="640295" y="1424774"/>
                </a:lnTo>
                <a:lnTo>
                  <a:pt x="631609" y="1450174"/>
                </a:lnTo>
                <a:lnTo>
                  <a:pt x="624700" y="1462874"/>
                </a:lnTo>
                <a:lnTo>
                  <a:pt x="620585" y="1475574"/>
                </a:lnTo>
                <a:lnTo>
                  <a:pt x="618731" y="1500974"/>
                </a:lnTo>
                <a:lnTo>
                  <a:pt x="622884" y="1526374"/>
                </a:lnTo>
                <a:lnTo>
                  <a:pt x="649630" y="1577174"/>
                </a:lnTo>
                <a:lnTo>
                  <a:pt x="679386" y="1602574"/>
                </a:lnTo>
                <a:lnTo>
                  <a:pt x="712978" y="1627974"/>
                </a:lnTo>
                <a:lnTo>
                  <a:pt x="744791" y="1640674"/>
                </a:lnTo>
                <a:lnTo>
                  <a:pt x="769226" y="1666074"/>
                </a:lnTo>
                <a:lnTo>
                  <a:pt x="774026" y="1666074"/>
                </a:lnTo>
                <a:lnTo>
                  <a:pt x="778408" y="1653374"/>
                </a:lnTo>
                <a:lnTo>
                  <a:pt x="782320" y="1640674"/>
                </a:lnTo>
                <a:lnTo>
                  <a:pt x="785736" y="1627974"/>
                </a:lnTo>
                <a:lnTo>
                  <a:pt x="788619" y="1615274"/>
                </a:lnTo>
                <a:lnTo>
                  <a:pt x="791044" y="1602574"/>
                </a:lnTo>
                <a:lnTo>
                  <a:pt x="792988" y="1602574"/>
                </a:lnTo>
                <a:lnTo>
                  <a:pt x="794448" y="1589874"/>
                </a:lnTo>
                <a:lnTo>
                  <a:pt x="795909" y="1564474"/>
                </a:lnTo>
                <a:close/>
              </a:path>
              <a:path w="1116329" h="2631440">
                <a:moveTo>
                  <a:pt x="1116037" y="844397"/>
                </a:moveTo>
                <a:lnTo>
                  <a:pt x="1096721" y="880833"/>
                </a:lnTo>
                <a:lnTo>
                  <a:pt x="1077620" y="929347"/>
                </a:lnTo>
                <a:lnTo>
                  <a:pt x="1066342" y="972007"/>
                </a:lnTo>
                <a:lnTo>
                  <a:pt x="1059688" y="1018260"/>
                </a:lnTo>
                <a:lnTo>
                  <a:pt x="1058405" y="1042784"/>
                </a:lnTo>
                <a:lnTo>
                  <a:pt x="1058519" y="1068171"/>
                </a:lnTo>
                <a:lnTo>
                  <a:pt x="1060157" y="1094473"/>
                </a:lnTo>
                <a:lnTo>
                  <a:pt x="1063548" y="1121765"/>
                </a:lnTo>
                <a:lnTo>
                  <a:pt x="1068806" y="1150073"/>
                </a:lnTo>
                <a:lnTo>
                  <a:pt x="1076045" y="1179410"/>
                </a:lnTo>
                <a:lnTo>
                  <a:pt x="1112380" y="1174826"/>
                </a:lnTo>
                <a:lnTo>
                  <a:pt x="1116037" y="1173873"/>
                </a:lnTo>
                <a:lnTo>
                  <a:pt x="1116037" y="844397"/>
                </a:lnTo>
                <a:close/>
              </a:path>
              <a:path w="1116329" h="2631440">
                <a:moveTo>
                  <a:pt x="1116037" y="236867"/>
                </a:moveTo>
                <a:lnTo>
                  <a:pt x="1073264" y="238607"/>
                </a:lnTo>
                <a:lnTo>
                  <a:pt x="1014768" y="244792"/>
                </a:lnTo>
                <a:lnTo>
                  <a:pt x="972883" y="254152"/>
                </a:lnTo>
                <a:lnTo>
                  <a:pt x="933475" y="268986"/>
                </a:lnTo>
                <a:lnTo>
                  <a:pt x="884364" y="301891"/>
                </a:lnTo>
                <a:lnTo>
                  <a:pt x="843343" y="348132"/>
                </a:lnTo>
                <a:lnTo>
                  <a:pt x="792022" y="427482"/>
                </a:lnTo>
                <a:lnTo>
                  <a:pt x="787781" y="434162"/>
                </a:lnTo>
                <a:lnTo>
                  <a:pt x="765492" y="466623"/>
                </a:lnTo>
                <a:lnTo>
                  <a:pt x="755815" y="478917"/>
                </a:lnTo>
                <a:lnTo>
                  <a:pt x="798931" y="482777"/>
                </a:lnTo>
                <a:lnTo>
                  <a:pt x="841146" y="495515"/>
                </a:lnTo>
                <a:lnTo>
                  <a:pt x="882764" y="512876"/>
                </a:lnTo>
                <a:lnTo>
                  <a:pt x="924115" y="530606"/>
                </a:lnTo>
                <a:lnTo>
                  <a:pt x="949985" y="539965"/>
                </a:lnTo>
                <a:lnTo>
                  <a:pt x="976452" y="547674"/>
                </a:lnTo>
                <a:lnTo>
                  <a:pt x="1003376" y="553618"/>
                </a:lnTo>
                <a:lnTo>
                  <a:pt x="1030592" y="557720"/>
                </a:lnTo>
                <a:lnTo>
                  <a:pt x="1019479" y="560451"/>
                </a:lnTo>
                <a:lnTo>
                  <a:pt x="966571" y="578015"/>
                </a:lnTo>
                <a:lnTo>
                  <a:pt x="927671" y="596265"/>
                </a:lnTo>
                <a:lnTo>
                  <a:pt x="892975" y="617588"/>
                </a:lnTo>
                <a:lnTo>
                  <a:pt x="862838" y="641769"/>
                </a:lnTo>
                <a:lnTo>
                  <a:pt x="837349" y="672452"/>
                </a:lnTo>
                <a:lnTo>
                  <a:pt x="818108" y="709041"/>
                </a:lnTo>
                <a:lnTo>
                  <a:pt x="804430" y="748728"/>
                </a:lnTo>
                <a:lnTo>
                  <a:pt x="794156" y="790016"/>
                </a:lnTo>
                <a:lnTo>
                  <a:pt x="789470" y="810679"/>
                </a:lnTo>
                <a:lnTo>
                  <a:pt x="791019" y="810628"/>
                </a:lnTo>
                <a:lnTo>
                  <a:pt x="817283" y="810831"/>
                </a:lnTo>
                <a:lnTo>
                  <a:pt x="843445" y="813790"/>
                </a:lnTo>
                <a:lnTo>
                  <a:pt x="869543" y="818578"/>
                </a:lnTo>
                <a:lnTo>
                  <a:pt x="921931" y="830046"/>
                </a:lnTo>
                <a:lnTo>
                  <a:pt x="948321" y="834859"/>
                </a:lnTo>
                <a:lnTo>
                  <a:pt x="974826" y="837793"/>
                </a:lnTo>
                <a:lnTo>
                  <a:pt x="1001509" y="837907"/>
                </a:lnTo>
                <a:lnTo>
                  <a:pt x="1016279" y="836409"/>
                </a:lnTo>
                <a:lnTo>
                  <a:pt x="1059091" y="825360"/>
                </a:lnTo>
                <a:lnTo>
                  <a:pt x="1089888" y="810628"/>
                </a:lnTo>
                <a:lnTo>
                  <a:pt x="1098816" y="805459"/>
                </a:lnTo>
                <a:lnTo>
                  <a:pt x="1111402" y="797191"/>
                </a:lnTo>
                <a:lnTo>
                  <a:pt x="1116037" y="793623"/>
                </a:lnTo>
                <a:lnTo>
                  <a:pt x="1116037" y="236867"/>
                </a:lnTo>
                <a:close/>
              </a:path>
              <a:path w="1116329" h="2631440">
                <a:moveTo>
                  <a:pt x="1116037" y="0"/>
                </a:moveTo>
                <a:lnTo>
                  <a:pt x="1080401" y="22110"/>
                </a:lnTo>
                <a:lnTo>
                  <a:pt x="1055319" y="37261"/>
                </a:lnTo>
                <a:lnTo>
                  <a:pt x="1005154" y="67043"/>
                </a:lnTo>
                <a:lnTo>
                  <a:pt x="1040803" y="100965"/>
                </a:lnTo>
                <a:lnTo>
                  <a:pt x="1076960" y="134264"/>
                </a:lnTo>
                <a:lnTo>
                  <a:pt x="1114450" y="165989"/>
                </a:lnTo>
                <a:lnTo>
                  <a:pt x="1116037" y="167157"/>
                </a:lnTo>
                <a:lnTo>
                  <a:pt x="1116037" y="0"/>
                </a:lnTo>
                <a:close/>
              </a:path>
            </a:pathLst>
          </a:custGeom>
          <a:solidFill>
            <a:srgbClr val="B4D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123925" y="1305661"/>
            <a:ext cx="83770" cy="9751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443967" y="1282408"/>
            <a:ext cx="795909" cy="149860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449134" y="149707"/>
            <a:ext cx="110858" cy="167258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199782" y="386550"/>
            <a:ext cx="360210" cy="942594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6189878" y="2336"/>
            <a:ext cx="1370330" cy="1943100"/>
          </a:xfrm>
          <a:custGeom>
            <a:avLst/>
            <a:gdLst/>
            <a:ahLst/>
            <a:cxnLst/>
            <a:rect l="l" t="t" r="r" b="b"/>
            <a:pathLst>
              <a:path w="1370329" h="1943100">
                <a:moveTo>
                  <a:pt x="1254417" y="463905"/>
                </a:moveTo>
                <a:lnTo>
                  <a:pt x="1242199" y="418338"/>
                </a:lnTo>
                <a:lnTo>
                  <a:pt x="1183779" y="368261"/>
                </a:lnTo>
                <a:lnTo>
                  <a:pt x="1140383" y="354037"/>
                </a:lnTo>
                <a:lnTo>
                  <a:pt x="1094422" y="351129"/>
                </a:lnTo>
                <a:lnTo>
                  <a:pt x="1049159" y="359537"/>
                </a:lnTo>
                <a:lnTo>
                  <a:pt x="1007859" y="379298"/>
                </a:lnTo>
                <a:lnTo>
                  <a:pt x="1000404" y="412724"/>
                </a:lnTo>
                <a:lnTo>
                  <a:pt x="996289" y="446595"/>
                </a:lnTo>
                <a:lnTo>
                  <a:pt x="998842" y="479221"/>
                </a:lnTo>
                <a:lnTo>
                  <a:pt x="1027303" y="526478"/>
                </a:lnTo>
                <a:lnTo>
                  <a:pt x="1069936" y="549656"/>
                </a:lnTo>
                <a:lnTo>
                  <a:pt x="1115021" y="560235"/>
                </a:lnTo>
                <a:lnTo>
                  <a:pt x="1158138" y="563283"/>
                </a:lnTo>
                <a:lnTo>
                  <a:pt x="1179804" y="562432"/>
                </a:lnTo>
                <a:lnTo>
                  <a:pt x="1225880" y="547204"/>
                </a:lnTo>
                <a:lnTo>
                  <a:pt x="1230693" y="504075"/>
                </a:lnTo>
                <a:lnTo>
                  <a:pt x="1242669" y="493509"/>
                </a:lnTo>
                <a:lnTo>
                  <a:pt x="1250632" y="479628"/>
                </a:lnTo>
                <a:lnTo>
                  <a:pt x="1254417" y="463905"/>
                </a:lnTo>
                <a:close/>
              </a:path>
              <a:path w="1370329" h="1943100">
                <a:moveTo>
                  <a:pt x="1282865" y="118491"/>
                </a:moveTo>
                <a:lnTo>
                  <a:pt x="1108532" y="0"/>
                </a:lnTo>
                <a:lnTo>
                  <a:pt x="1138288" y="38100"/>
                </a:lnTo>
                <a:lnTo>
                  <a:pt x="1175854" y="76200"/>
                </a:lnTo>
                <a:lnTo>
                  <a:pt x="1219174" y="101600"/>
                </a:lnTo>
                <a:lnTo>
                  <a:pt x="1266494" y="114300"/>
                </a:lnTo>
                <a:lnTo>
                  <a:pt x="1282865" y="118491"/>
                </a:lnTo>
                <a:close/>
              </a:path>
              <a:path w="1370329" h="1943100">
                <a:moveTo>
                  <a:pt x="1315999" y="114300"/>
                </a:moveTo>
                <a:lnTo>
                  <a:pt x="1315999" y="114477"/>
                </a:lnTo>
                <a:lnTo>
                  <a:pt x="1315999" y="114300"/>
                </a:lnTo>
                <a:close/>
              </a:path>
              <a:path w="1370329" h="1943100">
                <a:moveTo>
                  <a:pt x="1370126" y="762000"/>
                </a:moveTo>
                <a:lnTo>
                  <a:pt x="1365618" y="749300"/>
                </a:lnTo>
                <a:lnTo>
                  <a:pt x="1346746" y="711200"/>
                </a:lnTo>
                <a:lnTo>
                  <a:pt x="1332077" y="698500"/>
                </a:lnTo>
                <a:lnTo>
                  <a:pt x="1317409" y="685800"/>
                </a:lnTo>
                <a:lnTo>
                  <a:pt x="1288859" y="660400"/>
                </a:lnTo>
                <a:lnTo>
                  <a:pt x="1257325" y="660400"/>
                </a:lnTo>
                <a:lnTo>
                  <a:pt x="1224280" y="647700"/>
                </a:lnTo>
                <a:lnTo>
                  <a:pt x="1191196" y="660400"/>
                </a:lnTo>
                <a:lnTo>
                  <a:pt x="1159256" y="660400"/>
                </a:lnTo>
                <a:lnTo>
                  <a:pt x="1065428" y="698500"/>
                </a:lnTo>
                <a:lnTo>
                  <a:pt x="1042619" y="647700"/>
                </a:lnTo>
                <a:lnTo>
                  <a:pt x="1020521" y="596900"/>
                </a:lnTo>
                <a:lnTo>
                  <a:pt x="997953" y="546100"/>
                </a:lnTo>
                <a:lnTo>
                  <a:pt x="992200" y="533400"/>
                </a:lnTo>
                <a:lnTo>
                  <a:pt x="974953" y="495300"/>
                </a:lnTo>
                <a:lnTo>
                  <a:pt x="957427" y="457200"/>
                </a:lnTo>
                <a:lnTo>
                  <a:pt x="951585" y="444500"/>
                </a:lnTo>
                <a:lnTo>
                  <a:pt x="947445" y="419100"/>
                </a:lnTo>
                <a:lnTo>
                  <a:pt x="945984" y="406400"/>
                </a:lnTo>
                <a:lnTo>
                  <a:pt x="943051" y="381000"/>
                </a:lnTo>
                <a:lnTo>
                  <a:pt x="938428" y="355600"/>
                </a:lnTo>
                <a:lnTo>
                  <a:pt x="933602" y="330200"/>
                </a:lnTo>
                <a:lnTo>
                  <a:pt x="966838" y="304800"/>
                </a:lnTo>
                <a:lnTo>
                  <a:pt x="998093" y="279400"/>
                </a:lnTo>
                <a:lnTo>
                  <a:pt x="1048080" y="228600"/>
                </a:lnTo>
                <a:lnTo>
                  <a:pt x="1065212" y="190500"/>
                </a:lnTo>
                <a:lnTo>
                  <a:pt x="1071372" y="139700"/>
                </a:lnTo>
                <a:lnTo>
                  <a:pt x="1068108" y="101600"/>
                </a:lnTo>
                <a:lnTo>
                  <a:pt x="1056944" y="50800"/>
                </a:lnTo>
                <a:lnTo>
                  <a:pt x="1051699" y="38100"/>
                </a:lnTo>
                <a:lnTo>
                  <a:pt x="1045908" y="25400"/>
                </a:lnTo>
                <a:lnTo>
                  <a:pt x="1039609" y="12700"/>
                </a:lnTo>
                <a:lnTo>
                  <a:pt x="1033424" y="0"/>
                </a:lnTo>
                <a:lnTo>
                  <a:pt x="928636" y="0"/>
                </a:lnTo>
                <a:lnTo>
                  <a:pt x="909294" y="50800"/>
                </a:lnTo>
                <a:lnTo>
                  <a:pt x="893051" y="101600"/>
                </a:lnTo>
                <a:lnTo>
                  <a:pt x="888657" y="76200"/>
                </a:lnTo>
                <a:lnTo>
                  <a:pt x="884275" y="50800"/>
                </a:lnTo>
                <a:lnTo>
                  <a:pt x="875741" y="0"/>
                </a:lnTo>
                <a:lnTo>
                  <a:pt x="856792" y="0"/>
                </a:lnTo>
                <a:lnTo>
                  <a:pt x="860044" y="25400"/>
                </a:lnTo>
                <a:lnTo>
                  <a:pt x="867346" y="63500"/>
                </a:lnTo>
                <a:lnTo>
                  <a:pt x="844588" y="88900"/>
                </a:lnTo>
                <a:lnTo>
                  <a:pt x="823620" y="127000"/>
                </a:lnTo>
                <a:lnTo>
                  <a:pt x="803783" y="152400"/>
                </a:lnTo>
                <a:lnTo>
                  <a:pt x="784440" y="190500"/>
                </a:lnTo>
                <a:lnTo>
                  <a:pt x="786091" y="177800"/>
                </a:lnTo>
                <a:lnTo>
                  <a:pt x="786866" y="177800"/>
                </a:lnTo>
                <a:lnTo>
                  <a:pt x="786472" y="165100"/>
                </a:lnTo>
                <a:lnTo>
                  <a:pt x="782358" y="139700"/>
                </a:lnTo>
                <a:lnTo>
                  <a:pt x="773569" y="127000"/>
                </a:lnTo>
                <a:lnTo>
                  <a:pt x="761365" y="114300"/>
                </a:lnTo>
                <a:lnTo>
                  <a:pt x="747077" y="88900"/>
                </a:lnTo>
                <a:lnTo>
                  <a:pt x="720686" y="76200"/>
                </a:lnTo>
                <a:lnTo>
                  <a:pt x="691324" y="50800"/>
                </a:lnTo>
                <a:lnTo>
                  <a:pt x="659587" y="38100"/>
                </a:lnTo>
                <a:lnTo>
                  <a:pt x="626110" y="25400"/>
                </a:lnTo>
                <a:lnTo>
                  <a:pt x="591261" y="12700"/>
                </a:lnTo>
                <a:lnTo>
                  <a:pt x="482384" y="12700"/>
                </a:lnTo>
                <a:lnTo>
                  <a:pt x="489496" y="38100"/>
                </a:lnTo>
                <a:lnTo>
                  <a:pt x="496468" y="50800"/>
                </a:lnTo>
                <a:lnTo>
                  <a:pt x="503326" y="76200"/>
                </a:lnTo>
                <a:lnTo>
                  <a:pt x="517004" y="114300"/>
                </a:lnTo>
                <a:lnTo>
                  <a:pt x="523862" y="127000"/>
                </a:lnTo>
                <a:lnTo>
                  <a:pt x="530631" y="152400"/>
                </a:lnTo>
                <a:lnTo>
                  <a:pt x="537222" y="165100"/>
                </a:lnTo>
                <a:lnTo>
                  <a:pt x="544614" y="190500"/>
                </a:lnTo>
                <a:lnTo>
                  <a:pt x="553504" y="215900"/>
                </a:lnTo>
                <a:lnTo>
                  <a:pt x="565010" y="228600"/>
                </a:lnTo>
                <a:lnTo>
                  <a:pt x="580237" y="241300"/>
                </a:lnTo>
                <a:lnTo>
                  <a:pt x="591642" y="254000"/>
                </a:lnTo>
                <a:lnTo>
                  <a:pt x="604227" y="254000"/>
                </a:lnTo>
                <a:lnTo>
                  <a:pt x="617639" y="266700"/>
                </a:lnTo>
                <a:lnTo>
                  <a:pt x="631545" y="266700"/>
                </a:lnTo>
                <a:lnTo>
                  <a:pt x="649122" y="279400"/>
                </a:lnTo>
                <a:lnTo>
                  <a:pt x="703326" y="279400"/>
                </a:lnTo>
                <a:lnTo>
                  <a:pt x="720318" y="266700"/>
                </a:lnTo>
                <a:lnTo>
                  <a:pt x="734644" y="254000"/>
                </a:lnTo>
                <a:lnTo>
                  <a:pt x="744524" y="241300"/>
                </a:lnTo>
                <a:lnTo>
                  <a:pt x="748207" y="228600"/>
                </a:lnTo>
                <a:lnTo>
                  <a:pt x="754189" y="228600"/>
                </a:lnTo>
                <a:lnTo>
                  <a:pt x="760044" y="215900"/>
                </a:lnTo>
                <a:lnTo>
                  <a:pt x="765289" y="215900"/>
                </a:lnTo>
                <a:lnTo>
                  <a:pt x="754380" y="228600"/>
                </a:lnTo>
                <a:lnTo>
                  <a:pt x="743140" y="254000"/>
                </a:lnTo>
                <a:lnTo>
                  <a:pt x="731456" y="266700"/>
                </a:lnTo>
                <a:lnTo>
                  <a:pt x="719213" y="279400"/>
                </a:lnTo>
                <a:lnTo>
                  <a:pt x="698423" y="292100"/>
                </a:lnTo>
                <a:lnTo>
                  <a:pt x="677799" y="292100"/>
                </a:lnTo>
                <a:lnTo>
                  <a:pt x="657339" y="304800"/>
                </a:lnTo>
                <a:lnTo>
                  <a:pt x="625627" y="304800"/>
                </a:lnTo>
                <a:lnTo>
                  <a:pt x="614057" y="292100"/>
                </a:lnTo>
                <a:lnTo>
                  <a:pt x="602322" y="279400"/>
                </a:lnTo>
                <a:lnTo>
                  <a:pt x="590448" y="279400"/>
                </a:lnTo>
                <a:lnTo>
                  <a:pt x="577799" y="266700"/>
                </a:lnTo>
                <a:lnTo>
                  <a:pt x="564934" y="266700"/>
                </a:lnTo>
                <a:lnTo>
                  <a:pt x="551827" y="254000"/>
                </a:lnTo>
                <a:lnTo>
                  <a:pt x="524687" y="254000"/>
                </a:lnTo>
                <a:lnTo>
                  <a:pt x="510654" y="241300"/>
                </a:lnTo>
                <a:lnTo>
                  <a:pt x="389585" y="241300"/>
                </a:lnTo>
                <a:lnTo>
                  <a:pt x="343992" y="254000"/>
                </a:lnTo>
                <a:lnTo>
                  <a:pt x="299529" y="279400"/>
                </a:lnTo>
                <a:lnTo>
                  <a:pt x="219608" y="304800"/>
                </a:lnTo>
                <a:lnTo>
                  <a:pt x="179844" y="330200"/>
                </a:lnTo>
                <a:lnTo>
                  <a:pt x="139623" y="342900"/>
                </a:lnTo>
                <a:lnTo>
                  <a:pt x="136918" y="342900"/>
                </a:lnTo>
                <a:lnTo>
                  <a:pt x="126885" y="355600"/>
                </a:lnTo>
                <a:lnTo>
                  <a:pt x="150736" y="342900"/>
                </a:lnTo>
                <a:lnTo>
                  <a:pt x="173482" y="355600"/>
                </a:lnTo>
                <a:lnTo>
                  <a:pt x="195249" y="355600"/>
                </a:lnTo>
                <a:lnTo>
                  <a:pt x="236270" y="381000"/>
                </a:lnTo>
                <a:lnTo>
                  <a:pt x="274510" y="406400"/>
                </a:lnTo>
                <a:lnTo>
                  <a:pt x="303301" y="431800"/>
                </a:lnTo>
                <a:lnTo>
                  <a:pt x="313855" y="431800"/>
                </a:lnTo>
                <a:lnTo>
                  <a:pt x="324688" y="444500"/>
                </a:lnTo>
                <a:lnTo>
                  <a:pt x="335788" y="444500"/>
                </a:lnTo>
                <a:lnTo>
                  <a:pt x="347040" y="457200"/>
                </a:lnTo>
                <a:lnTo>
                  <a:pt x="358546" y="457200"/>
                </a:lnTo>
                <a:lnTo>
                  <a:pt x="370306" y="469900"/>
                </a:lnTo>
                <a:lnTo>
                  <a:pt x="382308" y="469900"/>
                </a:lnTo>
                <a:lnTo>
                  <a:pt x="406971" y="482600"/>
                </a:lnTo>
                <a:lnTo>
                  <a:pt x="432485" y="482600"/>
                </a:lnTo>
                <a:lnTo>
                  <a:pt x="458749" y="495300"/>
                </a:lnTo>
                <a:lnTo>
                  <a:pt x="485698" y="495300"/>
                </a:lnTo>
                <a:lnTo>
                  <a:pt x="516572" y="482600"/>
                </a:lnTo>
                <a:lnTo>
                  <a:pt x="544156" y="482600"/>
                </a:lnTo>
                <a:lnTo>
                  <a:pt x="568629" y="469900"/>
                </a:lnTo>
                <a:lnTo>
                  <a:pt x="590181" y="457200"/>
                </a:lnTo>
                <a:lnTo>
                  <a:pt x="592137" y="457200"/>
                </a:lnTo>
                <a:lnTo>
                  <a:pt x="573646" y="482600"/>
                </a:lnTo>
                <a:lnTo>
                  <a:pt x="554291" y="508000"/>
                </a:lnTo>
                <a:lnTo>
                  <a:pt x="534314" y="520700"/>
                </a:lnTo>
                <a:lnTo>
                  <a:pt x="514007" y="546100"/>
                </a:lnTo>
                <a:lnTo>
                  <a:pt x="510108" y="546100"/>
                </a:lnTo>
                <a:lnTo>
                  <a:pt x="504990" y="533400"/>
                </a:lnTo>
                <a:lnTo>
                  <a:pt x="453047" y="533400"/>
                </a:lnTo>
                <a:lnTo>
                  <a:pt x="362077" y="508000"/>
                </a:lnTo>
                <a:lnTo>
                  <a:pt x="270332" y="508000"/>
                </a:lnTo>
                <a:lnTo>
                  <a:pt x="225031" y="520700"/>
                </a:lnTo>
                <a:lnTo>
                  <a:pt x="184277" y="546100"/>
                </a:lnTo>
                <a:lnTo>
                  <a:pt x="147447" y="571500"/>
                </a:lnTo>
                <a:lnTo>
                  <a:pt x="113893" y="609600"/>
                </a:lnTo>
                <a:lnTo>
                  <a:pt x="83019" y="647700"/>
                </a:lnTo>
                <a:lnTo>
                  <a:pt x="54076" y="673100"/>
                </a:lnTo>
                <a:lnTo>
                  <a:pt x="26555" y="711200"/>
                </a:lnTo>
                <a:lnTo>
                  <a:pt x="0" y="749300"/>
                </a:lnTo>
                <a:lnTo>
                  <a:pt x="106870" y="749300"/>
                </a:lnTo>
                <a:lnTo>
                  <a:pt x="146850" y="762000"/>
                </a:lnTo>
                <a:lnTo>
                  <a:pt x="190588" y="762000"/>
                </a:lnTo>
                <a:lnTo>
                  <a:pt x="239052" y="774700"/>
                </a:lnTo>
                <a:lnTo>
                  <a:pt x="293116" y="762000"/>
                </a:lnTo>
                <a:lnTo>
                  <a:pt x="353669" y="749300"/>
                </a:lnTo>
                <a:lnTo>
                  <a:pt x="402971" y="723900"/>
                </a:lnTo>
                <a:lnTo>
                  <a:pt x="447319" y="698500"/>
                </a:lnTo>
                <a:lnTo>
                  <a:pt x="484733" y="660400"/>
                </a:lnTo>
                <a:lnTo>
                  <a:pt x="513232" y="622300"/>
                </a:lnTo>
                <a:lnTo>
                  <a:pt x="520433" y="596900"/>
                </a:lnTo>
                <a:lnTo>
                  <a:pt x="524103" y="584200"/>
                </a:lnTo>
                <a:lnTo>
                  <a:pt x="523443" y="558800"/>
                </a:lnTo>
                <a:lnTo>
                  <a:pt x="517715" y="546100"/>
                </a:lnTo>
                <a:lnTo>
                  <a:pt x="539559" y="533400"/>
                </a:lnTo>
                <a:lnTo>
                  <a:pt x="560984" y="508000"/>
                </a:lnTo>
                <a:lnTo>
                  <a:pt x="581710" y="482600"/>
                </a:lnTo>
                <a:lnTo>
                  <a:pt x="601472" y="469900"/>
                </a:lnTo>
                <a:lnTo>
                  <a:pt x="650176" y="469900"/>
                </a:lnTo>
                <a:lnTo>
                  <a:pt x="664514" y="457200"/>
                </a:lnTo>
                <a:lnTo>
                  <a:pt x="698830" y="457200"/>
                </a:lnTo>
                <a:lnTo>
                  <a:pt x="731037" y="431800"/>
                </a:lnTo>
                <a:lnTo>
                  <a:pt x="758583" y="419100"/>
                </a:lnTo>
                <a:lnTo>
                  <a:pt x="778967" y="393700"/>
                </a:lnTo>
                <a:lnTo>
                  <a:pt x="787781" y="355600"/>
                </a:lnTo>
                <a:lnTo>
                  <a:pt x="783475" y="317500"/>
                </a:lnTo>
                <a:lnTo>
                  <a:pt x="775169" y="304800"/>
                </a:lnTo>
                <a:lnTo>
                  <a:pt x="766876" y="292100"/>
                </a:lnTo>
                <a:lnTo>
                  <a:pt x="738847" y="279400"/>
                </a:lnTo>
                <a:lnTo>
                  <a:pt x="766559" y="241300"/>
                </a:lnTo>
                <a:lnTo>
                  <a:pt x="783831" y="215900"/>
                </a:lnTo>
                <a:lnTo>
                  <a:pt x="792467" y="203200"/>
                </a:lnTo>
                <a:lnTo>
                  <a:pt x="800938" y="190500"/>
                </a:lnTo>
                <a:lnTo>
                  <a:pt x="817867" y="165100"/>
                </a:lnTo>
                <a:lnTo>
                  <a:pt x="844067" y="114300"/>
                </a:lnTo>
                <a:lnTo>
                  <a:pt x="872350" y="76200"/>
                </a:lnTo>
                <a:lnTo>
                  <a:pt x="875118" y="101600"/>
                </a:lnTo>
                <a:lnTo>
                  <a:pt x="877900" y="114477"/>
                </a:lnTo>
                <a:lnTo>
                  <a:pt x="883310" y="139700"/>
                </a:lnTo>
                <a:lnTo>
                  <a:pt x="879678" y="165100"/>
                </a:lnTo>
                <a:lnTo>
                  <a:pt x="877684" y="190500"/>
                </a:lnTo>
                <a:lnTo>
                  <a:pt x="877379" y="203200"/>
                </a:lnTo>
                <a:lnTo>
                  <a:pt x="878852" y="228600"/>
                </a:lnTo>
                <a:lnTo>
                  <a:pt x="882929" y="266700"/>
                </a:lnTo>
                <a:lnTo>
                  <a:pt x="889787" y="292100"/>
                </a:lnTo>
                <a:lnTo>
                  <a:pt x="899604" y="317500"/>
                </a:lnTo>
                <a:lnTo>
                  <a:pt x="912571" y="342900"/>
                </a:lnTo>
                <a:lnTo>
                  <a:pt x="917867" y="330200"/>
                </a:lnTo>
                <a:lnTo>
                  <a:pt x="923836" y="368300"/>
                </a:lnTo>
                <a:lnTo>
                  <a:pt x="929690" y="406400"/>
                </a:lnTo>
                <a:lnTo>
                  <a:pt x="919937" y="393700"/>
                </a:lnTo>
                <a:lnTo>
                  <a:pt x="871029" y="393700"/>
                </a:lnTo>
                <a:lnTo>
                  <a:pt x="860374" y="406400"/>
                </a:lnTo>
                <a:lnTo>
                  <a:pt x="850912" y="419100"/>
                </a:lnTo>
                <a:lnTo>
                  <a:pt x="842327" y="431800"/>
                </a:lnTo>
                <a:lnTo>
                  <a:pt x="794499" y="482600"/>
                </a:lnTo>
                <a:lnTo>
                  <a:pt x="770483" y="520700"/>
                </a:lnTo>
                <a:lnTo>
                  <a:pt x="746277" y="546100"/>
                </a:lnTo>
                <a:lnTo>
                  <a:pt x="799541" y="546100"/>
                </a:lnTo>
                <a:lnTo>
                  <a:pt x="852512" y="533400"/>
                </a:lnTo>
                <a:lnTo>
                  <a:pt x="902538" y="520700"/>
                </a:lnTo>
                <a:lnTo>
                  <a:pt x="947000" y="495300"/>
                </a:lnTo>
                <a:lnTo>
                  <a:pt x="945222" y="482600"/>
                </a:lnTo>
                <a:lnTo>
                  <a:pt x="943914" y="469900"/>
                </a:lnTo>
                <a:lnTo>
                  <a:pt x="943000" y="469900"/>
                </a:lnTo>
                <a:lnTo>
                  <a:pt x="942390" y="457200"/>
                </a:lnTo>
                <a:lnTo>
                  <a:pt x="949921" y="482600"/>
                </a:lnTo>
                <a:lnTo>
                  <a:pt x="957491" y="495300"/>
                </a:lnTo>
                <a:lnTo>
                  <a:pt x="963434" y="508000"/>
                </a:lnTo>
                <a:lnTo>
                  <a:pt x="966139" y="520700"/>
                </a:lnTo>
                <a:lnTo>
                  <a:pt x="962723" y="546100"/>
                </a:lnTo>
                <a:lnTo>
                  <a:pt x="957910" y="558800"/>
                </a:lnTo>
                <a:lnTo>
                  <a:pt x="951801" y="584200"/>
                </a:lnTo>
                <a:lnTo>
                  <a:pt x="944549" y="609600"/>
                </a:lnTo>
                <a:lnTo>
                  <a:pt x="937196" y="609600"/>
                </a:lnTo>
                <a:lnTo>
                  <a:pt x="930135" y="596900"/>
                </a:lnTo>
                <a:lnTo>
                  <a:pt x="923213" y="596900"/>
                </a:lnTo>
                <a:lnTo>
                  <a:pt x="916330" y="584200"/>
                </a:lnTo>
                <a:lnTo>
                  <a:pt x="891070" y="571500"/>
                </a:lnTo>
                <a:lnTo>
                  <a:pt x="836434" y="596900"/>
                </a:lnTo>
                <a:lnTo>
                  <a:pt x="812901" y="609600"/>
                </a:lnTo>
                <a:lnTo>
                  <a:pt x="786968" y="647700"/>
                </a:lnTo>
                <a:lnTo>
                  <a:pt x="763308" y="673100"/>
                </a:lnTo>
                <a:lnTo>
                  <a:pt x="741832" y="723900"/>
                </a:lnTo>
                <a:lnTo>
                  <a:pt x="722477" y="762000"/>
                </a:lnTo>
                <a:lnTo>
                  <a:pt x="705129" y="812800"/>
                </a:lnTo>
                <a:lnTo>
                  <a:pt x="689749" y="850900"/>
                </a:lnTo>
                <a:lnTo>
                  <a:pt x="671626" y="914400"/>
                </a:lnTo>
                <a:lnTo>
                  <a:pt x="657567" y="965200"/>
                </a:lnTo>
                <a:lnTo>
                  <a:pt x="647738" y="1003300"/>
                </a:lnTo>
                <a:lnTo>
                  <a:pt x="642340" y="1016000"/>
                </a:lnTo>
                <a:lnTo>
                  <a:pt x="692975" y="1003300"/>
                </a:lnTo>
                <a:lnTo>
                  <a:pt x="793140" y="952500"/>
                </a:lnTo>
                <a:lnTo>
                  <a:pt x="841590" y="927100"/>
                </a:lnTo>
                <a:lnTo>
                  <a:pt x="888212" y="901700"/>
                </a:lnTo>
                <a:lnTo>
                  <a:pt x="932497" y="876300"/>
                </a:lnTo>
                <a:lnTo>
                  <a:pt x="975182" y="812800"/>
                </a:lnTo>
                <a:lnTo>
                  <a:pt x="990320" y="787400"/>
                </a:lnTo>
                <a:lnTo>
                  <a:pt x="999959" y="749300"/>
                </a:lnTo>
                <a:lnTo>
                  <a:pt x="1002474" y="736600"/>
                </a:lnTo>
                <a:lnTo>
                  <a:pt x="1003287" y="711200"/>
                </a:lnTo>
                <a:lnTo>
                  <a:pt x="1002296" y="698500"/>
                </a:lnTo>
                <a:lnTo>
                  <a:pt x="994232" y="660400"/>
                </a:lnTo>
                <a:lnTo>
                  <a:pt x="965466" y="622300"/>
                </a:lnTo>
                <a:lnTo>
                  <a:pt x="955344" y="622300"/>
                </a:lnTo>
                <a:lnTo>
                  <a:pt x="950747" y="609600"/>
                </a:lnTo>
                <a:lnTo>
                  <a:pt x="959192" y="596900"/>
                </a:lnTo>
                <a:lnTo>
                  <a:pt x="967244" y="571500"/>
                </a:lnTo>
                <a:lnTo>
                  <a:pt x="973378" y="546100"/>
                </a:lnTo>
                <a:lnTo>
                  <a:pt x="976058" y="533400"/>
                </a:lnTo>
                <a:lnTo>
                  <a:pt x="999883" y="584200"/>
                </a:lnTo>
                <a:lnTo>
                  <a:pt x="1020902" y="622300"/>
                </a:lnTo>
                <a:lnTo>
                  <a:pt x="1037488" y="660400"/>
                </a:lnTo>
                <a:lnTo>
                  <a:pt x="1048080" y="698500"/>
                </a:lnTo>
                <a:lnTo>
                  <a:pt x="1051052" y="736600"/>
                </a:lnTo>
                <a:lnTo>
                  <a:pt x="1044829" y="787400"/>
                </a:lnTo>
                <a:lnTo>
                  <a:pt x="1027823" y="838200"/>
                </a:lnTo>
                <a:lnTo>
                  <a:pt x="1026337" y="838200"/>
                </a:lnTo>
                <a:lnTo>
                  <a:pt x="986180" y="876300"/>
                </a:lnTo>
                <a:lnTo>
                  <a:pt x="956564" y="914400"/>
                </a:lnTo>
                <a:lnTo>
                  <a:pt x="931849" y="965200"/>
                </a:lnTo>
                <a:lnTo>
                  <a:pt x="906424" y="1016000"/>
                </a:lnTo>
                <a:lnTo>
                  <a:pt x="878751" y="1054100"/>
                </a:lnTo>
                <a:lnTo>
                  <a:pt x="848626" y="1092200"/>
                </a:lnTo>
                <a:lnTo>
                  <a:pt x="820026" y="1143000"/>
                </a:lnTo>
                <a:lnTo>
                  <a:pt x="796988" y="1181100"/>
                </a:lnTo>
                <a:lnTo>
                  <a:pt x="779983" y="1231900"/>
                </a:lnTo>
                <a:lnTo>
                  <a:pt x="765835" y="1295400"/>
                </a:lnTo>
                <a:lnTo>
                  <a:pt x="753325" y="1320800"/>
                </a:lnTo>
                <a:lnTo>
                  <a:pt x="737565" y="1358900"/>
                </a:lnTo>
                <a:lnTo>
                  <a:pt x="719023" y="1397000"/>
                </a:lnTo>
                <a:lnTo>
                  <a:pt x="698220" y="1422400"/>
                </a:lnTo>
                <a:lnTo>
                  <a:pt x="805700" y="1371600"/>
                </a:lnTo>
                <a:lnTo>
                  <a:pt x="796925" y="1397000"/>
                </a:lnTo>
                <a:lnTo>
                  <a:pt x="790600" y="1435100"/>
                </a:lnTo>
                <a:lnTo>
                  <a:pt x="786892" y="1460500"/>
                </a:lnTo>
                <a:lnTo>
                  <a:pt x="786053" y="1498600"/>
                </a:lnTo>
                <a:lnTo>
                  <a:pt x="789673" y="1549400"/>
                </a:lnTo>
                <a:lnTo>
                  <a:pt x="793216" y="1600200"/>
                </a:lnTo>
                <a:lnTo>
                  <a:pt x="789089" y="1638300"/>
                </a:lnTo>
                <a:lnTo>
                  <a:pt x="769759" y="1689100"/>
                </a:lnTo>
                <a:lnTo>
                  <a:pt x="817740" y="1651000"/>
                </a:lnTo>
                <a:lnTo>
                  <a:pt x="858977" y="1638300"/>
                </a:lnTo>
                <a:lnTo>
                  <a:pt x="900201" y="1612900"/>
                </a:lnTo>
                <a:lnTo>
                  <a:pt x="948156" y="1587500"/>
                </a:lnTo>
                <a:lnTo>
                  <a:pt x="970343" y="1574800"/>
                </a:lnTo>
                <a:lnTo>
                  <a:pt x="999439" y="1549400"/>
                </a:lnTo>
                <a:lnTo>
                  <a:pt x="1027049" y="1524000"/>
                </a:lnTo>
                <a:lnTo>
                  <a:pt x="1044790" y="1511300"/>
                </a:lnTo>
                <a:lnTo>
                  <a:pt x="1059141" y="1498600"/>
                </a:lnTo>
                <a:lnTo>
                  <a:pt x="1074343" y="1473200"/>
                </a:lnTo>
                <a:lnTo>
                  <a:pt x="1089063" y="1447800"/>
                </a:lnTo>
                <a:lnTo>
                  <a:pt x="1101915" y="1435100"/>
                </a:lnTo>
                <a:lnTo>
                  <a:pt x="1125588" y="1384300"/>
                </a:lnTo>
                <a:lnTo>
                  <a:pt x="1144206" y="1320800"/>
                </a:lnTo>
                <a:lnTo>
                  <a:pt x="1156233" y="1270000"/>
                </a:lnTo>
                <a:lnTo>
                  <a:pt x="1160183" y="1219200"/>
                </a:lnTo>
                <a:lnTo>
                  <a:pt x="1158430" y="1193800"/>
                </a:lnTo>
                <a:lnTo>
                  <a:pt x="1154049" y="1168400"/>
                </a:lnTo>
                <a:lnTo>
                  <a:pt x="1146987" y="1143000"/>
                </a:lnTo>
                <a:lnTo>
                  <a:pt x="1137234" y="1117600"/>
                </a:lnTo>
                <a:lnTo>
                  <a:pt x="1130185" y="1092200"/>
                </a:lnTo>
                <a:lnTo>
                  <a:pt x="1122222" y="1079500"/>
                </a:lnTo>
                <a:lnTo>
                  <a:pt x="1113345" y="1066800"/>
                </a:lnTo>
                <a:lnTo>
                  <a:pt x="1103553" y="1054100"/>
                </a:lnTo>
                <a:lnTo>
                  <a:pt x="1106627" y="1041400"/>
                </a:lnTo>
                <a:lnTo>
                  <a:pt x="1109141" y="1028700"/>
                </a:lnTo>
                <a:lnTo>
                  <a:pt x="1111097" y="1016000"/>
                </a:lnTo>
                <a:lnTo>
                  <a:pt x="1112456" y="1003300"/>
                </a:lnTo>
                <a:lnTo>
                  <a:pt x="1113116" y="990600"/>
                </a:lnTo>
                <a:lnTo>
                  <a:pt x="1112075" y="965200"/>
                </a:lnTo>
                <a:lnTo>
                  <a:pt x="1108976" y="952500"/>
                </a:lnTo>
                <a:lnTo>
                  <a:pt x="1103426" y="927100"/>
                </a:lnTo>
                <a:lnTo>
                  <a:pt x="1090930" y="901700"/>
                </a:lnTo>
                <a:lnTo>
                  <a:pt x="1074204" y="889000"/>
                </a:lnTo>
                <a:lnTo>
                  <a:pt x="1054658" y="863600"/>
                </a:lnTo>
                <a:lnTo>
                  <a:pt x="1033678" y="838200"/>
                </a:lnTo>
                <a:lnTo>
                  <a:pt x="1042009" y="825500"/>
                </a:lnTo>
                <a:lnTo>
                  <a:pt x="1050251" y="787400"/>
                </a:lnTo>
                <a:lnTo>
                  <a:pt x="1057313" y="762000"/>
                </a:lnTo>
                <a:lnTo>
                  <a:pt x="1062113" y="749300"/>
                </a:lnTo>
                <a:lnTo>
                  <a:pt x="1068679" y="787400"/>
                </a:lnTo>
                <a:lnTo>
                  <a:pt x="1083246" y="838200"/>
                </a:lnTo>
                <a:lnTo>
                  <a:pt x="1105306" y="876300"/>
                </a:lnTo>
                <a:lnTo>
                  <a:pt x="1134376" y="914400"/>
                </a:lnTo>
                <a:lnTo>
                  <a:pt x="1151712" y="952500"/>
                </a:lnTo>
                <a:lnTo>
                  <a:pt x="1168438" y="1003300"/>
                </a:lnTo>
                <a:lnTo>
                  <a:pt x="1184503" y="1054100"/>
                </a:lnTo>
                <a:lnTo>
                  <a:pt x="1199896" y="1104900"/>
                </a:lnTo>
                <a:lnTo>
                  <a:pt x="1205357" y="1117600"/>
                </a:lnTo>
                <a:lnTo>
                  <a:pt x="1212913" y="1143000"/>
                </a:lnTo>
                <a:lnTo>
                  <a:pt x="1221371" y="1181100"/>
                </a:lnTo>
                <a:lnTo>
                  <a:pt x="1229550" y="1193800"/>
                </a:lnTo>
                <a:lnTo>
                  <a:pt x="1223010" y="1206500"/>
                </a:lnTo>
                <a:lnTo>
                  <a:pt x="1210843" y="1206500"/>
                </a:lnTo>
                <a:lnTo>
                  <a:pt x="1185964" y="1244600"/>
                </a:lnTo>
                <a:lnTo>
                  <a:pt x="1172654" y="1270000"/>
                </a:lnTo>
                <a:lnTo>
                  <a:pt x="1168590" y="1308100"/>
                </a:lnTo>
                <a:lnTo>
                  <a:pt x="1171448" y="1358900"/>
                </a:lnTo>
                <a:lnTo>
                  <a:pt x="1176489" y="1384300"/>
                </a:lnTo>
                <a:lnTo>
                  <a:pt x="1183449" y="1409700"/>
                </a:lnTo>
                <a:lnTo>
                  <a:pt x="1192314" y="1435100"/>
                </a:lnTo>
                <a:lnTo>
                  <a:pt x="1203071" y="1473200"/>
                </a:lnTo>
                <a:lnTo>
                  <a:pt x="1207033" y="1473200"/>
                </a:lnTo>
                <a:lnTo>
                  <a:pt x="1211237" y="1485900"/>
                </a:lnTo>
                <a:lnTo>
                  <a:pt x="1215644" y="1498600"/>
                </a:lnTo>
                <a:lnTo>
                  <a:pt x="1220266" y="1498600"/>
                </a:lnTo>
                <a:lnTo>
                  <a:pt x="1218488" y="1511300"/>
                </a:lnTo>
                <a:lnTo>
                  <a:pt x="1214907" y="1511300"/>
                </a:lnTo>
                <a:lnTo>
                  <a:pt x="1135265" y="1676400"/>
                </a:lnTo>
                <a:lnTo>
                  <a:pt x="1123683" y="1701800"/>
                </a:lnTo>
                <a:lnTo>
                  <a:pt x="1113447" y="1727200"/>
                </a:lnTo>
                <a:lnTo>
                  <a:pt x="1106093" y="1752600"/>
                </a:lnTo>
                <a:lnTo>
                  <a:pt x="1103172" y="1790700"/>
                </a:lnTo>
                <a:lnTo>
                  <a:pt x="1109446" y="1828800"/>
                </a:lnTo>
                <a:lnTo>
                  <a:pt x="1124521" y="1866900"/>
                </a:lnTo>
                <a:lnTo>
                  <a:pt x="1141958" y="1905000"/>
                </a:lnTo>
                <a:lnTo>
                  <a:pt x="1155369" y="1943100"/>
                </a:lnTo>
                <a:lnTo>
                  <a:pt x="1179880" y="1905000"/>
                </a:lnTo>
                <a:lnTo>
                  <a:pt x="1202436" y="1866900"/>
                </a:lnTo>
                <a:lnTo>
                  <a:pt x="1222959" y="1828800"/>
                </a:lnTo>
                <a:lnTo>
                  <a:pt x="1241412" y="1778000"/>
                </a:lnTo>
                <a:lnTo>
                  <a:pt x="1257731" y="1739900"/>
                </a:lnTo>
                <a:lnTo>
                  <a:pt x="1271905" y="1689100"/>
                </a:lnTo>
                <a:lnTo>
                  <a:pt x="1275715" y="1676400"/>
                </a:lnTo>
                <a:lnTo>
                  <a:pt x="1278902" y="1663700"/>
                </a:lnTo>
                <a:lnTo>
                  <a:pt x="1281074" y="1651000"/>
                </a:lnTo>
                <a:lnTo>
                  <a:pt x="1281849" y="1638300"/>
                </a:lnTo>
                <a:lnTo>
                  <a:pt x="1281049" y="1625600"/>
                </a:lnTo>
                <a:lnTo>
                  <a:pt x="1279004" y="1612900"/>
                </a:lnTo>
                <a:lnTo>
                  <a:pt x="1276057" y="1600200"/>
                </a:lnTo>
                <a:lnTo>
                  <a:pt x="1272501" y="1587500"/>
                </a:lnTo>
                <a:lnTo>
                  <a:pt x="1271790" y="1577073"/>
                </a:lnTo>
                <a:lnTo>
                  <a:pt x="1302334" y="1612900"/>
                </a:lnTo>
                <a:lnTo>
                  <a:pt x="1338745" y="1638300"/>
                </a:lnTo>
                <a:lnTo>
                  <a:pt x="1370126" y="1651000"/>
                </a:lnTo>
                <a:lnTo>
                  <a:pt x="1370126" y="1574800"/>
                </a:lnTo>
                <a:lnTo>
                  <a:pt x="1370126" y="1219200"/>
                </a:lnTo>
                <a:lnTo>
                  <a:pt x="1362252" y="1206500"/>
                </a:lnTo>
                <a:lnTo>
                  <a:pt x="1320139" y="1193800"/>
                </a:lnTo>
                <a:lnTo>
                  <a:pt x="1239431" y="1193800"/>
                </a:lnTo>
                <a:lnTo>
                  <a:pt x="1227124" y="1155700"/>
                </a:lnTo>
                <a:lnTo>
                  <a:pt x="1214145" y="1104900"/>
                </a:lnTo>
                <a:lnTo>
                  <a:pt x="1200531" y="1066800"/>
                </a:lnTo>
                <a:lnTo>
                  <a:pt x="1186294" y="1016000"/>
                </a:lnTo>
                <a:lnTo>
                  <a:pt x="1171460" y="977900"/>
                </a:lnTo>
                <a:lnTo>
                  <a:pt x="1156068" y="927100"/>
                </a:lnTo>
                <a:lnTo>
                  <a:pt x="1198194" y="952500"/>
                </a:lnTo>
                <a:lnTo>
                  <a:pt x="1245057" y="977900"/>
                </a:lnTo>
                <a:lnTo>
                  <a:pt x="1294828" y="990600"/>
                </a:lnTo>
                <a:lnTo>
                  <a:pt x="1345717" y="990600"/>
                </a:lnTo>
                <a:lnTo>
                  <a:pt x="1370126" y="977900"/>
                </a:lnTo>
                <a:lnTo>
                  <a:pt x="1370126" y="927100"/>
                </a:lnTo>
                <a:lnTo>
                  <a:pt x="1370126" y="762000"/>
                </a:lnTo>
                <a:close/>
              </a:path>
              <a:path w="1370329" h="1943100">
                <a:moveTo>
                  <a:pt x="1370126" y="177800"/>
                </a:moveTo>
                <a:lnTo>
                  <a:pt x="1366964" y="165100"/>
                </a:lnTo>
                <a:lnTo>
                  <a:pt x="1347927" y="152400"/>
                </a:lnTo>
                <a:lnTo>
                  <a:pt x="1330858" y="139700"/>
                </a:lnTo>
                <a:lnTo>
                  <a:pt x="1323378" y="127000"/>
                </a:lnTo>
                <a:lnTo>
                  <a:pt x="1315999" y="114477"/>
                </a:lnTo>
                <a:lnTo>
                  <a:pt x="1316113" y="127000"/>
                </a:lnTo>
                <a:lnTo>
                  <a:pt x="1282865" y="118491"/>
                </a:lnTo>
                <a:lnTo>
                  <a:pt x="1370126" y="177800"/>
                </a:lnTo>
                <a:close/>
              </a:path>
            </a:pathLst>
          </a:custGeom>
          <a:solidFill>
            <a:srgbClr val="9CC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186180" y="353136"/>
            <a:ext cx="258124" cy="212496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189865" y="2336"/>
            <a:ext cx="1370126" cy="194310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298359" y="2336"/>
            <a:ext cx="261632" cy="177800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5547544" y="276632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762" y="0"/>
                </a:moveTo>
                <a:lnTo>
                  <a:pt x="508" y="381"/>
                </a:lnTo>
                <a:lnTo>
                  <a:pt x="266" y="774"/>
                </a:lnTo>
                <a:lnTo>
                  <a:pt x="0" y="1155"/>
                </a:lnTo>
                <a:lnTo>
                  <a:pt x="469" y="1524"/>
                </a:lnTo>
                <a:lnTo>
                  <a:pt x="939" y="1841"/>
                </a:lnTo>
                <a:lnTo>
                  <a:pt x="762" y="0"/>
                </a:lnTo>
                <a:close/>
              </a:path>
            </a:pathLst>
          </a:custGeom>
          <a:solidFill>
            <a:srgbClr val="62A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992264" y="0"/>
            <a:ext cx="215988" cy="36233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931989" y="0"/>
            <a:ext cx="919318" cy="112060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413706" y="12664"/>
            <a:ext cx="1146298" cy="2247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60" y="4530500"/>
            <a:ext cx="17399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品種  </a:t>
            </a:r>
            <a:r>
              <a:rPr sz="900" b="0" spc="4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：シャルドネ</a:t>
            </a:r>
            <a:r>
              <a:rPr sz="900" b="0" spc="-5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100%</a:t>
            </a:r>
            <a:endParaRPr sz="900">
              <a:latin typeface="游ゴシック Medium"/>
              <a:cs typeface="游ゴシック Medium"/>
            </a:endParaRPr>
          </a:p>
          <a:p>
            <a:pPr marL="12700" marR="5080">
              <a:lnSpc>
                <a:spcPct val="101800"/>
              </a:lnSpc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産地</a:t>
            </a:r>
            <a:r>
              <a:rPr sz="900" b="0" spc="3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：プーリア州、シチリア州 JAN    </a:t>
            </a:r>
            <a:r>
              <a:rPr sz="900" b="0" spc="114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:</a:t>
            </a:r>
            <a:r>
              <a:rPr sz="900" b="0" spc="-1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8008900007336 </a:t>
            </a:r>
            <a:endParaRPr sz="900">
              <a:latin typeface="游ゴシック Medium"/>
              <a:cs typeface="游ゴシック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560" y="4898844"/>
            <a:ext cx="1968500" cy="1432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2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参考上代：1,500</a:t>
            </a:r>
            <a:r>
              <a:rPr sz="1200" b="0" spc="-4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12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円</a:t>
            </a:r>
            <a:endParaRPr sz="1200">
              <a:latin typeface="游ゴシック Medium"/>
              <a:cs typeface="游ゴシック Medium"/>
            </a:endParaRPr>
          </a:p>
          <a:p>
            <a:pPr marL="12700" marR="5080" algn="just">
              <a:lnSpc>
                <a:spcPts val="1000"/>
              </a:lnSpc>
              <a:spcBef>
                <a:spcPts val="310"/>
              </a:spcBef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花束、完熟したトロピカルフルーツや洋 ナシ、モモのフレッシュ&amp;フルーティー なアロマ。口当たりはビロードのように 柔らかく、まろやかな果実味が広がりま す。滑らかなミネラルと酸味のバランス もよく、コスト・パフォーマンスの高さ が光るワインです。</a:t>
            </a:r>
            <a:endParaRPr sz="850">
              <a:latin typeface="游ゴシック Medium"/>
              <a:cs typeface="游ゴシック Medium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食前酒として最適。スープ、魚介、白身</a:t>
            </a:r>
            <a:endParaRPr sz="850">
              <a:latin typeface="游ゴシック Medium"/>
              <a:cs typeface="游ゴシック Medium"/>
            </a:endParaRPr>
          </a:p>
          <a:p>
            <a:pPr marL="12700">
              <a:lnSpc>
                <a:spcPts val="1010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肉などとの相性も◎</a:t>
            </a:r>
            <a:endParaRPr sz="850">
              <a:latin typeface="游ゴシック Medium"/>
              <a:cs typeface="游ゴシック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560" y="4017241"/>
            <a:ext cx="23114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300" b="1" dirty="0">
                <a:solidFill>
                  <a:srgbClr val="231A16"/>
                </a:solidFill>
                <a:latin typeface="游ゴシック"/>
                <a:cs typeface="游ゴシック"/>
              </a:rPr>
              <a:t>ベッラ・ストーリア</a:t>
            </a:r>
            <a:endParaRPr sz="1300">
              <a:latin typeface="游ゴシック"/>
              <a:cs typeface="游ゴシック"/>
            </a:endParaRPr>
          </a:p>
          <a:p>
            <a:pPr marL="12700">
              <a:lnSpc>
                <a:spcPts val="1760"/>
              </a:lnSpc>
            </a:pPr>
            <a:r>
              <a:rPr sz="1500" b="1" dirty="0">
                <a:solidFill>
                  <a:srgbClr val="231A16"/>
                </a:solidFill>
                <a:latin typeface="游ゴシック"/>
                <a:cs typeface="游ゴシック"/>
              </a:rPr>
              <a:t>シャルドネ・オーガニック</a:t>
            </a:r>
            <a:endParaRPr sz="1500">
              <a:latin typeface="游ゴシック"/>
              <a:cs typeface="游ゴシック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4260" y="4455321"/>
            <a:ext cx="4065270" cy="5562600"/>
            <a:chOff x="204260" y="4455321"/>
            <a:chExt cx="4065270" cy="5562600"/>
          </a:xfrm>
        </p:grpSpPr>
        <p:sp>
          <p:nvSpPr>
            <p:cNvPr id="6" name="object 6"/>
            <p:cNvSpPr/>
            <p:nvPr/>
          </p:nvSpPr>
          <p:spPr>
            <a:xfrm>
              <a:off x="204260" y="4468021"/>
              <a:ext cx="2303780" cy="0"/>
            </a:xfrm>
            <a:custGeom>
              <a:avLst/>
              <a:gdLst/>
              <a:ahLst/>
              <a:cxnLst/>
              <a:rect l="l" t="t" r="r" b="b"/>
              <a:pathLst>
                <a:path w="2303780">
                  <a:moveTo>
                    <a:pt x="2303576" y="0"/>
                  </a:moveTo>
                  <a:lnTo>
                    <a:pt x="0" y="0"/>
                  </a:lnTo>
                </a:path>
              </a:pathLst>
            </a:custGeom>
            <a:solidFill>
              <a:srgbClr val="C2A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260" y="4468021"/>
              <a:ext cx="2303780" cy="0"/>
            </a:xfrm>
            <a:custGeom>
              <a:avLst/>
              <a:gdLst/>
              <a:ahLst/>
              <a:cxnLst/>
              <a:rect l="l" t="t" r="r" b="b"/>
              <a:pathLst>
                <a:path w="2303780">
                  <a:moveTo>
                    <a:pt x="0" y="0"/>
                  </a:moveTo>
                  <a:lnTo>
                    <a:pt x="2303576" y="0"/>
                  </a:lnTo>
                </a:path>
              </a:pathLst>
            </a:custGeom>
            <a:ln w="25400">
              <a:solidFill>
                <a:srgbClr val="C2A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887" y="9690370"/>
              <a:ext cx="149377" cy="1623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26" y="9771657"/>
              <a:ext cx="161759" cy="206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589" y="9894659"/>
              <a:ext cx="109181" cy="1200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179" y="9218225"/>
              <a:ext cx="1356521" cy="355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939" y="9291429"/>
              <a:ext cx="106959" cy="1964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51872" y="9259577"/>
              <a:ext cx="294640" cy="292100"/>
            </a:xfrm>
            <a:custGeom>
              <a:avLst/>
              <a:gdLst/>
              <a:ahLst/>
              <a:cxnLst/>
              <a:rect l="l" t="t" r="r" b="b"/>
              <a:pathLst>
                <a:path w="294639" h="292100">
                  <a:moveTo>
                    <a:pt x="163766" y="32321"/>
                  </a:moveTo>
                  <a:lnTo>
                    <a:pt x="153214" y="88509"/>
                  </a:lnTo>
                  <a:lnTo>
                    <a:pt x="140095" y="139631"/>
                  </a:lnTo>
                  <a:lnTo>
                    <a:pt x="124406" y="185688"/>
                  </a:lnTo>
                  <a:lnTo>
                    <a:pt x="106146" y="226682"/>
                  </a:lnTo>
                  <a:lnTo>
                    <a:pt x="71586" y="259770"/>
                  </a:lnTo>
                  <a:lnTo>
                    <a:pt x="27842" y="246930"/>
                  </a:lnTo>
                  <a:lnTo>
                    <a:pt x="4716" y="204379"/>
                  </a:lnTo>
                  <a:lnTo>
                    <a:pt x="0" y="169824"/>
                  </a:lnTo>
                  <a:lnTo>
                    <a:pt x="3093" y="132341"/>
                  </a:lnTo>
                  <a:lnTo>
                    <a:pt x="27855" y="68790"/>
                  </a:lnTo>
                  <a:lnTo>
                    <a:pt x="68546" y="26866"/>
                  </a:lnTo>
                  <a:lnTo>
                    <a:pt x="110500" y="5875"/>
                  </a:lnTo>
                  <a:lnTo>
                    <a:pt x="150882" y="47"/>
                  </a:lnTo>
                  <a:lnTo>
                    <a:pt x="159054" y="0"/>
                  </a:lnTo>
                  <a:lnTo>
                    <a:pt x="188370" y="2392"/>
                  </a:lnTo>
                  <a:lnTo>
                    <a:pt x="237905" y="21533"/>
                  </a:lnTo>
                  <a:lnTo>
                    <a:pt x="273898" y="58928"/>
                  </a:lnTo>
                  <a:lnTo>
                    <a:pt x="291928" y="111503"/>
                  </a:lnTo>
                  <a:lnTo>
                    <a:pt x="294182" y="143433"/>
                  </a:lnTo>
                  <a:lnTo>
                    <a:pt x="292518" y="169869"/>
                  </a:lnTo>
                  <a:lnTo>
                    <a:pt x="279207" y="216319"/>
                  </a:lnTo>
                  <a:lnTo>
                    <a:pt x="254123" y="252699"/>
                  </a:lnTo>
                  <a:lnTo>
                    <a:pt x="219414" y="278707"/>
                  </a:lnTo>
                  <a:lnTo>
                    <a:pt x="187134" y="291706"/>
                  </a:lnTo>
                  <a:lnTo>
                    <a:pt x="182638" y="291706"/>
                  </a:lnTo>
                  <a:lnTo>
                    <a:pt x="177253" y="291706"/>
                  </a:lnTo>
                  <a:lnTo>
                    <a:pt x="173316" y="290233"/>
                  </a:lnTo>
                  <a:lnTo>
                    <a:pt x="170840" y="287248"/>
                  </a:lnTo>
                  <a:lnTo>
                    <a:pt x="168148" y="283527"/>
                  </a:lnTo>
                  <a:lnTo>
                    <a:pt x="166801" y="279692"/>
                  </a:lnTo>
                  <a:lnTo>
                    <a:pt x="166801" y="275729"/>
                  </a:lnTo>
                  <a:lnTo>
                    <a:pt x="166801" y="267563"/>
                  </a:lnTo>
                  <a:lnTo>
                    <a:pt x="170738" y="262115"/>
                  </a:lnTo>
                  <a:lnTo>
                    <a:pt x="178600" y="259384"/>
                  </a:lnTo>
                  <a:lnTo>
                    <a:pt x="215754" y="240734"/>
                  </a:lnTo>
                  <a:lnTo>
                    <a:pt x="242293" y="214883"/>
                  </a:lnTo>
                  <a:lnTo>
                    <a:pt x="258217" y="181832"/>
                  </a:lnTo>
                  <a:lnTo>
                    <a:pt x="263525" y="141579"/>
                  </a:lnTo>
                  <a:lnTo>
                    <a:pt x="261691" y="115776"/>
                  </a:lnTo>
                  <a:lnTo>
                    <a:pt x="247028" y="74342"/>
                  </a:lnTo>
                  <a:lnTo>
                    <a:pt x="203955" y="40225"/>
                  </a:lnTo>
                  <a:lnTo>
                    <a:pt x="185105" y="34950"/>
                  </a:lnTo>
                  <a:lnTo>
                    <a:pt x="163766" y="3232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59622" y="9254742"/>
              <a:ext cx="171450" cy="280670"/>
            </a:xfrm>
            <a:custGeom>
              <a:avLst/>
              <a:gdLst/>
              <a:ahLst/>
              <a:cxnLst/>
              <a:rect l="l" t="t" r="r" b="b"/>
              <a:pathLst>
                <a:path w="171450" h="280670">
                  <a:moveTo>
                    <a:pt x="39090" y="0"/>
                  </a:moveTo>
                  <a:lnTo>
                    <a:pt x="145237" y="0"/>
                  </a:lnTo>
                  <a:lnTo>
                    <a:pt x="155346" y="0"/>
                  </a:lnTo>
                  <a:lnTo>
                    <a:pt x="160743" y="5575"/>
                  </a:lnTo>
                  <a:lnTo>
                    <a:pt x="161417" y="16713"/>
                  </a:lnTo>
                  <a:lnTo>
                    <a:pt x="160743" y="27635"/>
                  </a:lnTo>
                  <a:lnTo>
                    <a:pt x="155346" y="33070"/>
                  </a:lnTo>
                  <a:lnTo>
                    <a:pt x="145237" y="33070"/>
                  </a:lnTo>
                  <a:lnTo>
                    <a:pt x="51231" y="33070"/>
                  </a:lnTo>
                  <a:lnTo>
                    <a:pt x="44704" y="33070"/>
                  </a:lnTo>
                  <a:lnTo>
                    <a:pt x="41109" y="36423"/>
                  </a:lnTo>
                  <a:lnTo>
                    <a:pt x="40436" y="43116"/>
                  </a:lnTo>
                  <a:lnTo>
                    <a:pt x="36398" y="114084"/>
                  </a:lnTo>
                  <a:lnTo>
                    <a:pt x="47980" y="106931"/>
                  </a:lnTo>
                  <a:lnTo>
                    <a:pt x="60153" y="101819"/>
                  </a:lnTo>
                  <a:lnTo>
                    <a:pt x="72917" y="98750"/>
                  </a:lnTo>
                  <a:lnTo>
                    <a:pt x="86271" y="97726"/>
                  </a:lnTo>
                  <a:lnTo>
                    <a:pt x="103963" y="99354"/>
                  </a:lnTo>
                  <a:lnTo>
                    <a:pt x="146926" y="123748"/>
                  </a:lnTo>
                  <a:lnTo>
                    <a:pt x="169357" y="170431"/>
                  </a:lnTo>
                  <a:lnTo>
                    <a:pt x="170853" y="189890"/>
                  </a:lnTo>
                  <a:lnTo>
                    <a:pt x="169357" y="208195"/>
                  </a:lnTo>
                  <a:lnTo>
                    <a:pt x="146926" y="255308"/>
                  </a:lnTo>
                  <a:lnTo>
                    <a:pt x="101677" y="278989"/>
                  </a:lnTo>
                  <a:lnTo>
                    <a:pt x="83566" y="280568"/>
                  </a:lnTo>
                  <a:lnTo>
                    <a:pt x="57369" y="277780"/>
                  </a:lnTo>
                  <a:lnTo>
                    <a:pt x="18622" y="255477"/>
                  </a:lnTo>
                  <a:lnTo>
                    <a:pt x="0" y="222097"/>
                  </a:lnTo>
                  <a:lnTo>
                    <a:pt x="0" y="218135"/>
                  </a:lnTo>
                  <a:lnTo>
                    <a:pt x="0" y="208470"/>
                  </a:lnTo>
                  <a:lnTo>
                    <a:pt x="5499" y="203644"/>
                  </a:lnTo>
                  <a:lnTo>
                    <a:pt x="16510" y="203644"/>
                  </a:lnTo>
                  <a:lnTo>
                    <a:pt x="22352" y="203644"/>
                  </a:lnTo>
                  <a:lnTo>
                    <a:pt x="27292" y="207606"/>
                  </a:lnTo>
                  <a:lnTo>
                    <a:pt x="31343" y="215544"/>
                  </a:lnTo>
                  <a:lnTo>
                    <a:pt x="41180" y="230331"/>
                  </a:lnTo>
                  <a:lnTo>
                    <a:pt x="53163" y="240896"/>
                  </a:lnTo>
                  <a:lnTo>
                    <a:pt x="67292" y="247237"/>
                  </a:lnTo>
                  <a:lnTo>
                    <a:pt x="83566" y="249351"/>
                  </a:lnTo>
                  <a:lnTo>
                    <a:pt x="95045" y="248353"/>
                  </a:lnTo>
                  <a:lnTo>
                    <a:pt x="129678" y="224500"/>
                  </a:lnTo>
                  <a:lnTo>
                    <a:pt x="138836" y="191757"/>
                  </a:lnTo>
                  <a:lnTo>
                    <a:pt x="137427" y="178467"/>
                  </a:lnTo>
                  <a:lnTo>
                    <a:pt x="118729" y="140189"/>
                  </a:lnTo>
                  <a:lnTo>
                    <a:pt x="84924" y="129324"/>
                  </a:lnTo>
                  <a:lnTo>
                    <a:pt x="70956" y="130811"/>
                  </a:lnTo>
                  <a:lnTo>
                    <a:pt x="58043" y="135274"/>
                  </a:lnTo>
                  <a:lnTo>
                    <a:pt x="46186" y="142707"/>
                  </a:lnTo>
                  <a:lnTo>
                    <a:pt x="35382" y="153111"/>
                  </a:lnTo>
                  <a:lnTo>
                    <a:pt x="30670" y="158064"/>
                  </a:lnTo>
                  <a:lnTo>
                    <a:pt x="25831" y="160540"/>
                  </a:lnTo>
                  <a:lnTo>
                    <a:pt x="20891" y="160540"/>
                  </a:lnTo>
                  <a:lnTo>
                    <a:pt x="9664" y="160540"/>
                  </a:lnTo>
                  <a:lnTo>
                    <a:pt x="4051" y="155460"/>
                  </a:lnTo>
                  <a:lnTo>
                    <a:pt x="4051" y="145300"/>
                  </a:lnTo>
                  <a:lnTo>
                    <a:pt x="4051" y="144195"/>
                  </a:lnTo>
                  <a:lnTo>
                    <a:pt x="12128" y="25654"/>
                  </a:lnTo>
                  <a:lnTo>
                    <a:pt x="13030" y="15735"/>
                  </a:lnTo>
                  <a:lnTo>
                    <a:pt x="15278" y="9169"/>
                  </a:lnTo>
                  <a:lnTo>
                    <a:pt x="18872" y="5956"/>
                  </a:lnTo>
                  <a:lnTo>
                    <a:pt x="22466" y="1981"/>
                  </a:lnTo>
                  <a:lnTo>
                    <a:pt x="29210" y="0"/>
                  </a:lnTo>
                  <a:lnTo>
                    <a:pt x="3909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4881" y="9386198"/>
              <a:ext cx="120446" cy="1518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0535" y="9276571"/>
              <a:ext cx="65849" cy="1046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76395" y="9257724"/>
              <a:ext cx="226060" cy="276225"/>
            </a:xfrm>
            <a:custGeom>
              <a:avLst/>
              <a:gdLst/>
              <a:ahLst/>
              <a:cxnLst/>
              <a:rect l="l" t="t" r="r" b="b"/>
              <a:pathLst>
                <a:path w="226060" h="276225">
                  <a:moveTo>
                    <a:pt x="212293" y="0"/>
                  </a:moveTo>
                  <a:lnTo>
                    <a:pt x="216560" y="0"/>
                  </a:lnTo>
                  <a:lnTo>
                    <a:pt x="220599" y="2476"/>
                  </a:lnTo>
                  <a:lnTo>
                    <a:pt x="224434" y="7416"/>
                  </a:lnTo>
                  <a:lnTo>
                    <a:pt x="225323" y="10401"/>
                  </a:lnTo>
                  <a:lnTo>
                    <a:pt x="225780" y="12509"/>
                  </a:lnTo>
                  <a:lnTo>
                    <a:pt x="225780" y="13741"/>
                  </a:lnTo>
                  <a:lnTo>
                    <a:pt x="225780" y="16471"/>
                  </a:lnTo>
                  <a:lnTo>
                    <a:pt x="224548" y="19316"/>
                  </a:lnTo>
                  <a:lnTo>
                    <a:pt x="222072" y="22288"/>
                  </a:lnTo>
                  <a:lnTo>
                    <a:pt x="21564" y="271271"/>
                  </a:lnTo>
                  <a:lnTo>
                    <a:pt x="18872" y="274485"/>
                  </a:lnTo>
                  <a:lnTo>
                    <a:pt x="15836" y="276097"/>
                  </a:lnTo>
                  <a:lnTo>
                    <a:pt x="12458" y="276097"/>
                  </a:lnTo>
                  <a:lnTo>
                    <a:pt x="7962" y="276097"/>
                  </a:lnTo>
                  <a:lnTo>
                    <a:pt x="4597" y="274485"/>
                  </a:lnTo>
                  <a:lnTo>
                    <a:pt x="2349" y="271271"/>
                  </a:lnTo>
                  <a:lnTo>
                    <a:pt x="774" y="269532"/>
                  </a:lnTo>
                  <a:lnTo>
                    <a:pt x="0" y="266687"/>
                  </a:lnTo>
                  <a:lnTo>
                    <a:pt x="0" y="262712"/>
                  </a:lnTo>
                  <a:lnTo>
                    <a:pt x="0" y="259003"/>
                  </a:lnTo>
                  <a:lnTo>
                    <a:pt x="1231" y="255904"/>
                  </a:lnTo>
                  <a:lnTo>
                    <a:pt x="3695" y="253428"/>
                  </a:lnTo>
                  <a:lnTo>
                    <a:pt x="202869" y="4076"/>
                  </a:lnTo>
                  <a:lnTo>
                    <a:pt x="205778" y="1358"/>
                  </a:lnTo>
                  <a:lnTo>
                    <a:pt x="208927" y="0"/>
                  </a:lnTo>
                  <a:lnTo>
                    <a:pt x="212293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3243" y="9251667"/>
              <a:ext cx="120446" cy="1540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91403" y="9207081"/>
              <a:ext cx="107645" cy="2357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81370" y="9232443"/>
              <a:ext cx="194310" cy="323850"/>
            </a:xfrm>
            <a:custGeom>
              <a:avLst/>
              <a:gdLst/>
              <a:ahLst/>
              <a:cxnLst/>
              <a:rect l="l" t="t" r="r" b="b"/>
              <a:pathLst>
                <a:path w="194310" h="323850">
                  <a:moveTo>
                    <a:pt x="138836" y="81762"/>
                  </a:moveTo>
                  <a:lnTo>
                    <a:pt x="181965" y="107035"/>
                  </a:lnTo>
                  <a:lnTo>
                    <a:pt x="192584" y="147022"/>
                  </a:lnTo>
                  <a:lnTo>
                    <a:pt x="194094" y="163512"/>
                  </a:lnTo>
                  <a:lnTo>
                    <a:pt x="192598" y="186413"/>
                  </a:lnTo>
                  <a:lnTo>
                    <a:pt x="187716" y="226918"/>
                  </a:lnTo>
                  <a:lnTo>
                    <a:pt x="175309" y="278716"/>
                  </a:lnTo>
                  <a:lnTo>
                    <a:pt x="150711" y="318102"/>
                  </a:lnTo>
                  <a:lnTo>
                    <a:pt x="135128" y="323303"/>
                  </a:lnTo>
                  <a:lnTo>
                    <a:pt x="122912" y="322516"/>
                  </a:lnTo>
                  <a:lnTo>
                    <a:pt x="80987" y="302488"/>
                  </a:lnTo>
                  <a:lnTo>
                    <a:pt x="76835" y="296062"/>
                  </a:lnTo>
                  <a:lnTo>
                    <a:pt x="76835" y="289115"/>
                  </a:lnTo>
                  <a:lnTo>
                    <a:pt x="76835" y="282917"/>
                  </a:lnTo>
                  <a:lnTo>
                    <a:pt x="78625" y="278472"/>
                  </a:lnTo>
                  <a:lnTo>
                    <a:pt x="82219" y="275742"/>
                  </a:lnTo>
                  <a:lnTo>
                    <a:pt x="84023" y="274002"/>
                  </a:lnTo>
                  <a:lnTo>
                    <a:pt x="86715" y="273138"/>
                  </a:lnTo>
                  <a:lnTo>
                    <a:pt x="90309" y="273138"/>
                  </a:lnTo>
                  <a:lnTo>
                    <a:pt x="93459" y="273138"/>
                  </a:lnTo>
                  <a:lnTo>
                    <a:pt x="97383" y="274993"/>
                  </a:lnTo>
                  <a:lnTo>
                    <a:pt x="102108" y="278701"/>
                  </a:lnTo>
                  <a:lnTo>
                    <a:pt x="107521" y="282354"/>
                  </a:lnTo>
                  <a:lnTo>
                    <a:pt x="113647" y="285121"/>
                  </a:lnTo>
                  <a:lnTo>
                    <a:pt x="120490" y="287002"/>
                  </a:lnTo>
                  <a:lnTo>
                    <a:pt x="128054" y="287997"/>
                  </a:lnTo>
                  <a:lnTo>
                    <a:pt x="135212" y="284702"/>
                  </a:lnTo>
                  <a:lnTo>
                    <a:pt x="153657" y="241922"/>
                  </a:lnTo>
                  <a:lnTo>
                    <a:pt x="160653" y="200955"/>
                  </a:lnTo>
                  <a:lnTo>
                    <a:pt x="162763" y="162026"/>
                  </a:lnTo>
                  <a:lnTo>
                    <a:pt x="160779" y="140405"/>
                  </a:lnTo>
                  <a:lnTo>
                    <a:pt x="155513" y="124958"/>
                  </a:lnTo>
                  <a:lnTo>
                    <a:pt x="146963" y="115688"/>
                  </a:lnTo>
                  <a:lnTo>
                    <a:pt x="135128" y="112598"/>
                  </a:lnTo>
                  <a:lnTo>
                    <a:pt x="126805" y="112784"/>
                  </a:lnTo>
                  <a:lnTo>
                    <a:pt x="117686" y="113342"/>
                  </a:lnTo>
                  <a:lnTo>
                    <a:pt x="107769" y="114275"/>
                  </a:lnTo>
                  <a:lnTo>
                    <a:pt x="97053" y="115582"/>
                  </a:lnTo>
                  <a:lnTo>
                    <a:pt x="91952" y="135578"/>
                  </a:lnTo>
                  <a:lnTo>
                    <a:pt x="85085" y="160264"/>
                  </a:lnTo>
                  <a:lnTo>
                    <a:pt x="66039" y="223710"/>
                  </a:lnTo>
                  <a:lnTo>
                    <a:pt x="52141" y="261618"/>
                  </a:lnTo>
                  <a:lnTo>
                    <a:pt x="32689" y="308432"/>
                  </a:lnTo>
                  <a:lnTo>
                    <a:pt x="23469" y="318846"/>
                  </a:lnTo>
                  <a:lnTo>
                    <a:pt x="17856" y="318846"/>
                  </a:lnTo>
                  <a:lnTo>
                    <a:pt x="13589" y="318846"/>
                  </a:lnTo>
                  <a:lnTo>
                    <a:pt x="9982" y="317728"/>
                  </a:lnTo>
                  <a:lnTo>
                    <a:pt x="7073" y="315506"/>
                  </a:lnTo>
                  <a:lnTo>
                    <a:pt x="3251" y="312280"/>
                  </a:lnTo>
                  <a:lnTo>
                    <a:pt x="1346" y="308432"/>
                  </a:lnTo>
                  <a:lnTo>
                    <a:pt x="1346" y="303987"/>
                  </a:lnTo>
                  <a:lnTo>
                    <a:pt x="1346" y="299275"/>
                  </a:lnTo>
                  <a:lnTo>
                    <a:pt x="3708" y="292341"/>
                  </a:lnTo>
                  <a:lnTo>
                    <a:pt x="8420" y="283171"/>
                  </a:lnTo>
                  <a:lnTo>
                    <a:pt x="22002" y="253187"/>
                  </a:lnTo>
                  <a:lnTo>
                    <a:pt x="36134" y="216001"/>
                  </a:lnTo>
                  <a:lnTo>
                    <a:pt x="50814" y="171615"/>
                  </a:lnTo>
                  <a:lnTo>
                    <a:pt x="66039" y="120027"/>
                  </a:lnTo>
                  <a:lnTo>
                    <a:pt x="59746" y="121258"/>
                  </a:lnTo>
                  <a:lnTo>
                    <a:pt x="52312" y="122723"/>
                  </a:lnTo>
                  <a:lnTo>
                    <a:pt x="43738" y="124421"/>
                  </a:lnTo>
                  <a:lnTo>
                    <a:pt x="34023" y="126352"/>
                  </a:lnTo>
                  <a:lnTo>
                    <a:pt x="23469" y="128092"/>
                  </a:lnTo>
                  <a:lnTo>
                    <a:pt x="17068" y="128943"/>
                  </a:lnTo>
                  <a:lnTo>
                    <a:pt x="14820" y="128943"/>
                  </a:lnTo>
                  <a:lnTo>
                    <a:pt x="4927" y="128460"/>
                  </a:lnTo>
                  <a:lnTo>
                    <a:pt x="0" y="123012"/>
                  </a:lnTo>
                  <a:lnTo>
                    <a:pt x="0" y="112598"/>
                  </a:lnTo>
                  <a:lnTo>
                    <a:pt x="0" y="103682"/>
                  </a:lnTo>
                  <a:lnTo>
                    <a:pt x="5943" y="98234"/>
                  </a:lnTo>
                  <a:lnTo>
                    <a:pt x="17856" y="96253"/>
                  </a:lnTo>
                  <a:lnTo>
                    <a:pt x="72783" y="87337"/>
                  </a:lnTo>
                  <a:lnTo>
                    <a:pt x="75205" y="74907"/>
                  </a:lnTo>
                  <a:lnTo>
                    <a:pt x="78090" y="59182"/>
                  </a:lnTo>
                  <a:lnTo>
                    <a:pt x="81440" y="40160"/>
                  </a:lnTo>
                  <a:lnTo>
                    <a:pt x="85255" y="17843"/>
                  </a:lnTo>
                  <a:lnTo>
                    <a:pt x="86829" y="5956"/>
                  </a:lnTo>
                  <a:lnTo>
                    <a:pt x="91986" y="0"/>
                  </a:lnTo>
                  <a:lnTo>
                    <a:pt x="100749" y="0"/>
                  </a:lnTo>
                  <a:lnTo>
                    <a:pt x="104800" y="0"/>
                  </a:lnTo>
                  <a:lnTo>
                    <a:pt x="108394" y="1485"/>
                  </a:lnTo>
                  <a:lnTo>
                    <a:pt x="111544" y="4470"/>
                  </a:lnTo>
                  <a:lnTo>
                    <a:pt x="114236" y="7442"/>
                  </a:lnTo>
                  <a:lnTo>
                    <a:pt x="115582" y="11150"/>
                  </a:lnTo>
                  <a:lnTo>
                    <a:pt x="115582" y="15621"/>
                  </a:lnTo>
                  <a:lnTo>
                    <a:pt x="115582" y="22301"/>
                  </a:lnTo>
                  <a:lnTo>
                    <a:pt x="113287" y="37045"/>
                  </a:lnTo>
                  <a:lnTo>
                    <a:pt x="110782" y="52304"/>
                  </a:lnTo>
                  <a:lnTo>
                    <a:pt x="108067" y="68078"/>
                  </a:lnTo>
                  <a:lnTo>
                    <a:pt x="105143" y="84366"/>
                  </a:lnTo>
                  <a:lnTo>
                    <a:pt x="115965" y="83225"/>
                  </a:lnTo>
                  <a:lnTo>
                    <a:pt x="125190" y="82411"/>
                  </a:lnTo>
                  <a:lnTo>
                    <a:pt x="132814" y="81924"/>
                  </a:lnTo>
                  <a:lnTo>
                    <a:pt x="138836" y="81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299" y="9688783"/>
              <a:ext cx="152552" cy="1655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4159" y="9697332"/>
              <a:ext cx="200025" cy="276225"/>
            </a:xfrm>
            <a:custGeom>
              <a:avLst/>
              <a:gdLst/>
              <a:ahLst/>
              <a:cxnLst/>
              <a:rect l="l" t="t" r="r" b="b"/>
              <a:pathLst>
                <a:path w="200025" h="276225">
                  <a:moveTo>
                    <a:pt x="27292" y="0"/>
                  </a:moveTo>
                  <a:lnTo>
                    <a:pt x="177584" y="0"/>
                  </a:lnTo>
                  <a:lnTo>
                    <a:pt x="186804" y="0"/>
                  </a:lnTo>
                  <a:lnTo>
                    <a:pt x="191858" y="4965"/>
                  </a:lnTo>
                  <a:lnTo>
                    <a:pt x="192747" y="14871"/>
                  </a:lnTo>
                  <a:lnTo>
                    <a:pt x="191630" y="27012"/>
                  </a:lnTo>
                  <a:lnTo>
                    <a:pt x="186232" y="33070"/>
                  </a:lnTo>
                  <a:lnTo>
                    <a:pt x="176580" y="33070"/>
                  </a:lnTo>
                  <a:lnTo>
                    <a:pt x="43129" y="33070"/>
                  </a:lnTo>
                  <a:lnTo>
                    <a:pt x="36842" y="33070"/>
                  </a:lnTo>
                  <a:lnTo>
                    <a:pt x="33693" y="36055"/>
                  </a:lnTo>
                  <a:lnTo>
                    <a:pt x="33693" y="41998"/>
                  </a:lnTo>
                  <a:lnTo>
                    <a:pt x="33693" y="116687"/>
                  </a:lnTo>
                  <a:lnTo>
                    <a:pt x="153670" y="116687"/>
                  </a:lnTo>
                  <a:lnTo>
                    <a:pt x="162433" y="116687"/>
                  </a:lnTo>
                  <a:lnTo>
                    <a:pt x="167360" y="121640"/>
                  </a:lnTo>
                  <a:lnTo>
                    <a:pt x="168490" y="131546"/>
                  </a:lnTo>
                  <a:lnTo>
                    <a:pt x="167144" y="142455"/>
                  </a:lnTo>
                  <a:lnTo>
                    <a:pt x="161632" y="147904"/>
                  </a:lnTo>
                  <a:lnTo>
                    <a:pt x="151980" y="147904"/>
                  </a:lnTo>
                  <a:lnTo>
                    <a:pt x="33693" y="147904"/>
                  </a:lnTo>
                  <a:lnTo>
                    <a:pt x="33693" y="234124"/>
                  </a:lnTo>
                  <a:lnTo>
                    <a:pt x="33693" y="240309"/>
                  </a:lnTo>
                  <a:lnTo>
                    <a:pt x="36842" y="243408"/>
                  </a:lnTo>
                  <a:lnTo>
                    <a:pt x="43129" y="243408"/>
                  </a:lnTo>
                  <a:lnTo>
                    <a:pt x="181635" y="243408"/>
                  </a:lnTo>
                  <a:lnTo>
                    <a:pt x="193763" y="243408"/>
                  </a:lnTo>
                  <a:lnTo>
                    <a:pt x="199491" y="248856"/>
                  </a:lnTo>
                  <a:lnTo>
                    <a:pt x="198818" y="259753"/>
                  </a:lnTo>
                  <a:lnTo>
                    <a:pt x="198589" y="270662"/>
                  </a:lnTo>
                  <a:lnTo>
                    <a:pt x="192532" y="276098"/>
                  </a:lnTo>
                  <a:lnTo>
                    <a:pt x="180619" y="276098"/>
                  </a:lnTo>
                  <a:lnTo>
                    <a:pt x="28308" y="276098"/>
                  </a:lnTo>
                  <a:lnTo>
                    <a:pt x="15923" y="274056"/>
                  </a:lnTo>
                  <a:lnTo>
                    <a:pt x="7077" y="267930"/>
                  </a:lnTo>
                  <a:lnTo>
                    <a:pt x="1769" y="257715"/>
                  </a:lnTo>
                  <a:lnTo>
                    <a:pt x="0" y="243408"/>
                  </a:lnTo>
                  <a:lnTo>
                    <a:pt x="0" y="29730"/>
                  </a:lnTo>
                  <a:lnTo>
                    <a:pt x="1705" y="16721"/>
                  </a:lnTo>
                  <a:lnTo>
                    <a:pt x="6821" y="7431"/>
                  </a:lnTo>
                  <a:lnTo>
                    <a:pt x="15350" y="1857"/>
                  </a:lnTo>
                  <a:lnTo>
                    <a:pt x="27292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4056" y="9693252"/>
              <a:ext cx="156210" cy="285115"/>
            </a:xfrm>
            <a:custGeom>
              <a:avLst/>
              <a:gdLst/>
              <a:ahLst/>
              <a:cxnLst/>
              <a:rect l="l" t="t" r="r" b="b"/>
              <a:pathLst>
                <a:path w="156209" h="285115">
                  <a:moveTo>
                    <a:pt x="14820" y="0"/>
                  </a:moveTo>
                  <a:lnTo>
                    <a:pt x="21599" y="1300"/>
                  </a:lnTo>
                  <a:lnTo>
                    <a:pt x="26446" y="5200"/>
                  </a:lnTo>
                  <a:lnTo>
                    <a:pt x="29356" y="11701"/>
                  </a:lnTo>
                  <a:lnTo>
                    <a:pt x="30327" y="20802"/>
                  </a:lnTo>
                  <a:lnTo>
                    <a:pt x="30327" y="164617"/>
                  </a:lnTo>
                  <a:lnTo>
                    <a:pt x="115582" y="84353"/>
                  </a:lnTo>
                  <a:lnTo>
                    <a:pt x="119392" y="80390"/>
                  </a:lnTo>
                  <a:lnTo>
                    <a:pt x="123786" y="78409"/>
                  </a:lnTo>
                  <a:lnTo>
                    <a:pt x="128727" y="78409"/>
                  </a:lnTo>
                  <a:lnTo>
                    <a:pt x="131864" y="78409"/>
                  </a:lnTo>
                  <a:lnTo>
                    <a:pt x="135128" y="79895"/>
                  </a:lnTo>
                  <a:lnTo>
                    <a:pt x="138493" y="82854"/>
                  </a:lnTo>
                  <a:lnTo>
                    <a:pt x="140970" y="85585"/>
                  </a:lnTo>
                  <a:lnTo>
                    <a:pt x="142201" y="89560"/>
                  </a:lnTo>
                  <a:lnTo>
                    <a:pt x="142201" y="94754"/>
                  </a:lnTo>
                  <a:lnTo>
                    <a:pt x="142201" y="99212"/>
                  </a:lnTo>
                  <a:lnTo>
                    <a:pt x="139954" y="104165"/>
                  </a:lnTo>
                  <a:lnTo>
                    <a:pt x="135470" y="109626"/>
                  </a:lnTo>
                  <a:lnTo>
                    <a:pt x="79527" y="161264"/>
                  </a:lnTo>
                  <a:lnTo>
                    <a:pt x="150291" y="253428"/>
                  </a:lnTo>
                  <a:lnTo>
                    <a:pt x="153200" y="257898"/>
                  </a:lnTo>
                  <a:lnTo>
                    <a:pt x="155016" y="262839"/>
                  </a:lnTo>
                  <a:lnTo>
                    <a:pt x="155689" y="268300"/>
                  </a:lnTo>
                  <a:lnTo>
                    <a:pt x="155016" y="274980"/>
                  </a:lnTo>
                  <a:lnTo>
                    <a:pt x="151752" y="279946"/>
                  </a:lnTo>
                  <a:lnTo>
                    <a:pt x="145910" y="283159"/>
                  </a:lnTo>
                  <a:lnTo>
                    <a:pt x="143433" y="284149"/>
                  </a:lnTo>
                  <a:lnTo>
                    <a:pt x="141859" y="284645"/>
                  </a:lnTo>
                  <a:lnTo>
                    <a:pt x="141198" y="284645"/>
                  </a:lnTo>
                  <a:lnTo>
                    <a:pt x="136918" y="284645"/>
                  </a:lnTo>
                  <a:lnTo>
                    <a:pt x="132765" y="282181"/>
                  </a:lnTo>
                  <a:lnTo>
                    <a:pt x="128727" y="277215"/>
                  </a:lnTo>
                  <a:lnTo>
                    <a:pt x="57619" y="181711"/>
                  </a:lnTo>
                  <a:lnTo>
                    <a:pt x="53512" y="185009"/>
                  </a:lnTo>
                  <a:lnTo>
                    <a:pt x="47593" y="190444"/>
                  </a:lnTo>
                  <a:lnTo>
                    <a:pt x="39864" y="198015"/>
                  </a:lnTo>
                  <a:lnTo>
                    <a:pt x="30327" y="207721"/>
                  </a:lnTo>
                  <a:lnTo>
                    <a:pt x="30327" y="265328"/>
                  </a:lnTo>
                  <a:lnTo>
                    <a:pt x="30327" y="271513"/>
                  </a:lnTo>
                  <a:lnTo>
                    <a:pt x="28752" y="276478"/>
                  </a:lnTo>
                  <a:lnTo>
                    <a:pt x="25603" y="280187"/>
                  </a:lnTo>
                  <a:lnTo>
                    <a:pt x="21780" y="283159"/>
                  </a:lnTo>
                  <a:lnTo>
                    <a:pt x="18199" y="284645"/>
                  </a:lnTo>
                  <a:lnTo>
                    <a:pt x="14820" y="284645"/>
                  </a:lnTo>
                  <a:lnTo>
                    <a:pt x="4940" y="284645"/>
                  </a:lnTo>
                  <a:lnTo>
                    <a:pt x="0" y="278206"/>
                  </a:lnTo>
                  <a:lnTo>
                    <a:pt x="0" y="265328"/>
                  </a:lnTo>
                  <a:lnTo>
                    <a:pt x="0" y="20802"/>
                  </a:lnTo>
                  <a:lnTo>
                    <a:pt x="926" y="11701"/>
                  </a:lnTo>
                  <a:lnTo>
                    <a:pt x="3705" y="5200"/>
                  </a:lnTo>
                  <a:lnTo>
                    <a:pt x="8336" y="1300"/>
                  </a:lnTo>
                  <a:lnTo>
                    <a:pt x="1482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2239" y="9770069"/>
              <a:ext cx="164934" cy="20942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97954" y="9695125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09" h="60959">
                  <a:moveTo>
                    <a:pt x="0" y="0"/>
                  </a:moveTo>
                  <a:lnTo>
                    <a:pt x="33477" y="0"/>
                  </a:lnTo>
                  <a:lnTo>
                    <a:pt x="67297" y="60515"/>
                  </a:lnTo>
                  <a:lnTo>
                    <a:pt x="46939" y="6051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7022" y="9778018"/>
              <a:ext cx="176783" cy="22011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72473" y="9712203"/>
              <a:ext cx="158750" cy="40005"/>
            </a:xfrm>
            <a:custGeom>
              <a:avLst/>
              <a:gdLst/>
              <a:ahLst/>
              <a:cxnLst/>
              <a:rect l="l" t="t" r="r" b="b"/>
              <a:pathLst>
                <a:path w="158750" h="40004">
                  <a:moveTo>
                    <a:pt x="93675" y="0"/>
                  </a:moveTo>
                  <a:lnTo>
                    <a:pt x="142544" y="2959"/>
                  </a:lnTo>
                  <a:lnTo>
                    <a:pt x="158724" y="22288"/>
                  </a:lnTo>
                  <a:lnTo>
                    <a:pt x="156464" y="30225"/>
                  </a:lnTo>
                  <a:lnTo>
                    <a:pt x="154114" y="35051"/>
                  </a:lnTo>
                  <a:lnTo>
                    <a:pt x="151638" y="36779"/>
                  </a:lnTo>
                  <a:lnTo>
                    <a:pt x="150063" y="37782"/>
                  </a:lnTo>
                  <a:lnTo>
                    <a:pt x="147485" y="38277"/>
                  </a:lnTo>
                  <a:lnTo>
                    <a:pt x="143891" y="38277"/>
                  </a:lnTo>
                  <a:lnTo>
                    <a:pt x="139509" y="38277"/>
                  </a:lnTo>
                  <a:lnTo>
                    <a:pt x="126702" y="36970"/>
                  </a:lnTo>
                  <a:lnTo>
                    <a:pt x="113561" y="36037"/>
                  </a:lnTo>
                  <a:lnTo>
                    <a:pt x="100084" y="35479"/>
                  </a:lnTo>
                  <a:lnTo>
                    <a:pt x="86271" y="35293"/>
                  </a:lnTo>
                  <a:lnTo>
                    <a:pt x="68423" y="35572"/>
                  </a:lnTo>
                  <a:lnTo>
                    <a:pt x="50960" y="36409"/>
                  </a:lnTo>
                  <a:lnTo>
                    <a:pt x="33880" y="37806"/>
                  </a:lnTo>
                  <a:lnTo>
                    <a:pt x="17183" y="39763"/>
                  </a:lnTo>
                  <a:lnTo>
                    <a:pt x="14820" y="39763"/>
                  </a:lnTo>
                  <a:lnTo>
                    <a:pt x="10325" y="39763"/>
                  </a:lnTo>
                  <a:lnTo>
                    <a:pt x="7175" y="38277"/>
                  </a:lnTo>
                  <a:lnTo>
                    <a:pt x="5384" y="35293"/>
                  </a:lnTo>
                  <a:lnTo>
                    <a:pt x="1790" y="31089"/>
                  </a:lnTo>
                  <a:lnTo>
                    <a:pt x="0" y="26746"/>
                  </a:lnTo>
                  <a:lnTo>
                    <a:pt x="0" y="22288"/>
                  </a:lnTo>
                  <a:lnTo>
                    <a:pt x="0" y="11391"/>
                  </a:lnTo>
                  <a:lnTo>
                    <a:pt x="41736" y="2507"/>
                  </a:lnTo>
                  <a:lnTo>
                    <a:pt x="80492" y="278"/>
                  </a:lnTo>
                  <a:lnTo>
                    <a:pt x="9367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5037" y="9854049"/>
              <a:ext cx="191223" cy="1265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67330" y="9686930"/>
              <a:ext cx="48895" cy="306070"/>
            </a:xfrm>
            <a:custGeom>
              <a:avLst/>
              <a:gdLst/>
              <a:ahLst/>
              <a:cxnLst/>
              <a:rect l="l" t="t" r="r" b="b"/>
              <a:pathLst>
                <a:path w="48894" h="306070">
                  <a:moveTo>
                    <a:pt x="32677" y="0"/>
                  </a:moveTo>
                  <a:lnTo>
                    <a:pt x="42125" y="0"/>
                  </a:lnTo>
                  <a:lnTo>
                    <a:pt x="47396" y="5829"/>
                  </a:lnTo>
                  <a:lnTo>
                    <a:pt x="48526" y="17462"/>
                  </a:lnTo>
                  <a:lnTo>
                    <a:pt x="48526" y="20688"/>
                  </a:lnTo>
                  <a:lnTo>
                    <a:pt x="48069" y="24777"/>
                  </a:lnTo>
                  <a:lnTo>
                    <a:pt x="47180" y="29730"/>
                  </a:lnTo>
                  <a:lnTo>
                    <a:pt x="40396" y="71721"/>
                  </a:lnTo>
                  <a:lnTo>
                    <a:pt x="35550" y="109626"/>
                  </a:lnTo>
                  <a:lnTo>
                    <a:pt x="32642" y="143444"/>
                  </a:lnTo>
                  <a:lnTo>
                    <a:pt x="31673" y="173177"/>
                  </a:lnTo>
                  <a:lnTo>
                    <a:pt x="31673" y="183578"/>
                  </a:lnTo>
                  <a:lnTo>
                    <a:pt x="32054" y="209938"/>
                  </a:lnTo>
                  <a:lnTo>
                    <a:pt x="33194" y="234765"/>
                  </a:lnTo>
                  <a:lnTo>
                    <a:pt x="35092" y="258059"/>
                  </a:lnTo>
                  <a:lnTo>
                    <a:pt x="37744" y="279819"/>
                  </a:lnTo>
                  <a:lnTo>
                    <a:pt x="37744" y="286130"/>
                  </a:lnTo>
                  <a:lnTo>
                    <a:pt x="36614" y="296786"/>
                  </a:lnTo>
                  <a:lnTo>
                    <a:pt x="31216" y="303237"/>
                  </a:lnTo>
                  <a:lnTo>
                    <a:pt x="21564" y="305460"/>
                  </a:lnTo>
                  <a:lnTo>
                    <a:pt x="20548" y="305460"/>
                  </a:lnTo>
                  <a:lnTo>
                    <a:pt x="12014" y="305460"/>
                  </a:lnTo>
                  <a:lnTo>
                    <a:pt x="7188" y="300634"/>
                  </a:lnTo>
                  <a:lnTo>
                    <a:pt x="6057" y="290969"/>
                  </a:lnTo>
                  <a:lnTo>
                    <a:pt x="3407" y="269555"/>
                  </a:lnTo>
                  <a:lnTo>
                    <a:pt x="1514" y="244330"/>
                  </a:lnTo>
                  <a:lnTo>
                    <a:pt x="378" y="215297"/>
                  </a:lnTo>
                  <a:lnTo>
                    <a:pt x="0" y="182460"/>
                  </a:lnTo>
                  <a:lnTo>
                    <a:pt x="1052" y="140979"/>
                  </a:lnTo>
                  <a:lnTo>
                    <a:pt x="4210" y="99406"/>
                  </a:lnTo>
                  <a:lnTo>
                    <a:pt x="9472" y="57741"/>
                  </a:lnTo>
                  <a:lnTo>
                    <a:pt x="16840" y="15989"/>
                  </a:lnTo>
                  <a:lnTo>
                    <a:pt x="18643" y="5333"/>
                  </a:lnTo>
                  <a:lnTo>
                    <a:pt x="23926" y="0"/>
                  </a:lnTo>
                  <a:lnTo>
                    <a:pt x="3267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38784" y="9882291"/>
              <a:ext cx="150444" cy="95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26655" y="9721763"/>
              <a:ext cx="250190" cy="1131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93203" y="9665375"/>
              <a:ext cx="316230" cy="349885"/>
            </a:xfrm>
            <a:custGeom>
              <a:avLst/>
              <a:gdLst/>
              <a:ahLst/>
              <a:cxnLst/>
              <a:rect l="l" t="t" r="r" b="b"/>
              <a:pathLst>
                <a:path w="316230" h="349884">
                  <a:moveTo>
                    <a:pt x="158038" y="0"/>
                  </a:moveTo>
                  <a:lnTo>
                    <a:pt x="167258" y="508"/>
                  </a:lnTo>
                  <a:lnTo>
                    <a:pt x="172199" y="5943"/>
                  </a:lnTo>
                  <a:lnTo>
                    <a:pt x="172859" y="16357"/>
                  </a:lnTo>
                  <a:lnTo>
                    <a:pt x="172859" y="28244"/>
                  </a:lnTo>
                  <a:lnTo>
                    <a:pt x="277672" y="28244"/>
                  </a:lnTo>
                  <a:lnTo>
                    <a:pt x="289614" y="30104"/>
                  </a:lnTo>
                  <a:lnTo>
                    <a:pt x="298143" y="35680"/>
                  </a:lnTo>
                  <a:lnTo>
                    <a:pt x="303259" y="44971"/>
                  </a:lnTo>
                  <a:lnTo>
                    <a:pt x="304965" y="57975"/>
                  </a:lnTo>
                  <a:lnTo>
                    <a:pt x="304965" y="99212"/>
                  </a:lnTo>
                  <a:lnTo>
                    <a:pt x="302717" y="108140"/>
                  </a:lnTo>
                  <a:lnTo>
                    <a:pt x="296887" y="112725"/>
                  </a:lnTo>
                  <a:lnTo>
                    <a:pt x="287439" y="112966"/>
                  </a:lnTo>
                  <a:lnTo>
                    <a:pt x="279361" y="109994"/>
                  </a:lnTo>
                  <a:lnTo>
                    <a:pt x="275310" y="104051"/>
                  </a:lnTo>
                  <a:lnTo>
                    <a:pt x="275310" y="95135"/>
                  </a:lnTo>
                  <a:lnTo>
                    <a:pt x="275310" y="69481"/>
                  </a:lnTo>
                  <a:lnTo>
                    <a:pt x="275310" y="61810"/>
                  </a:lnTo>
                  <a:lnTo>
                    <a:pt x="271602" y="57975"/>
                  </a:lnTo>
                  <a:lnTo>
                    <a:pt x="264185" y="57975"/>
                  </a:lnTo>
                  <a:lnTo>
                    <a:pt x="51549" y="57975"/>
                  </a:lnTo>
                  <a:lnTo>
                    <a:pt x="44361" y="57975"/>
                  </a:lnTo>
                  <a:lnTo>
                    <a:pt x="40766" y="61810"/>
                  </a:lnTo>
                  <a:lnTo>
                    <a:pt x="40766" y="69481"/>
                  </a:lnTo>
                  <a:lnTo>
                    <a:pt x="40766" y="97739"/>
                  </a:lnTo>
                  <a:lnTo>
                    <a:pt x="40093" y="107645"/>
                  </a:lnTo>
                  <a:lnTo>
                    <a:pt x="35153" y="113093"/>
                  </a:lnTo>
                  <a:lnTo>
                    <a:pt x="25946" y="114084"/>
                  </a:lnTo>
                  <a:lnTo>
                    <a:pt x="16509" y="113093"/>
                  </a:lnTo>
                  <a:lnTo>
                    <a:pt x="11556" y="107645"/>
                  </a:lnTo>
                  <a:lnTo>
                    <a:pt x="11112" y="97739"/>
                  </a:lnTo>
                  <a:lnTo>
                    <a:pt x="11112" y="57975"/>
                  </a:lnTo>
                  <a:lnTo>
                    <a:pt x="12798" y="44971"/>
                  </a:lnTo>
                  <a:lnTo>
                    <a:pt x="17854" y="35680"/>
                  </a:lnTo>
                  <a:lnTo>
                    <a:pt x="26280" y="30104"/>
                  </a:lnTo>
                  <a:lnTo>
                    <a:pt x="38074" y="28244"/>
                  </a:lnTo>
                  <a:lnTo>
                    <a:pt x="143205" y="28244"/>
                  </a:lnTo>
                  <a:lnTo>
                    <a:pt x="143205" y="16357"/>
                  </a:lnTo>
                  <a:lnTo>
                    <a:pt x="143662" y="5943"/>
                  </a:lnTo>
                  <a:lnTo>
                    <a:pt x="148602" y="508"/>
                  </a:lnTo>
                  <a:lnTo>
                    <a:pt x="158038" y="0"/>
                  </a:lnTo>
                  <a:close/>
                </a:path>
                <a:path w="316230" h="349884">
                  <a:moveTo>
                    <a:pt x="303618" y="172427"/>
                  </a:moveTo>
                  <a:lnTo>
                    <a:pt x="311251" y="172923"/>
                  </a:lnTo>
                  <a:lnTo>
                    <a:pt x="315302" y="177888"/>
                  </a:lnTo>
                  <a:lnTo>
                    <a:pt x="315747" y="187299"/>
                  </a:lnTo>
                  <a:lnTo>
                    <a:pt x="315302" y="195719"/>
                  </a:lnTo>
                  <a:lnTo>
                    <a:pt x="311251" y="200164"/>
                  </a:lnTo>
                  <a:lnTo>
                    <a:pt x="303618" y="200672"/>
                  </a:lnTo>
                  <a:lnTo>
                    <a:pt x="265544" y="200672"/>
                  </a:lnTo>
                  <a:lnTo>
                    <a:pt x="265544" y="313639"/>
                  </a:lnTo>
                  <a:lnTo>
                    <a:pt x="263689" y="329243"/>
                  </a:lnTo>
                  <a:lnTo>
                    <a:pt x="258127" y="340391"/>
                  </a:lnTo>
                  <a:lnTo>
                    <a:pt x="248860" y="347082"/>
                  </a:lnTo>
                  <a:lnTo>
                    <a:pt x="235889" y="349313"/>
                  </a:lnTo>
                  <a:lnTo>
                    <a:pt x="228450" y="349220"/>
                  </a:lnTo>
                  <a:lnTo>
                    <a:pt x="190055" y="341134"/>
                  </a:lnTo>
                  <a:lnTo>
                    <a:pt x="190055" y="334454"/>
                  </a:lnTo>
                  <a:lnTo>
                    <a:pt x="215099" y="316103"/>
                  </a:lnTo>
                  <a:lnTo>
                    <a:pt x="221170" y="316611"/>
                  </a:lnTo>
                  <a:lnTo>
                    <a:pt x="226783" y="316611"/>
                  </a:lnTo>
                  <a:lnTo>
                    <a:pt x="232854" y="316611"/>
                  </a:lnTo>
                  <a:lnTo>
                    <a:pt x="235889" y="313016"/>
                  </a:lnTo>
                  <a:lnTo>
                    <a:pt x="235889" y="305841"/>
                  </a:lnTo>
                  <a:lnTo>
                    <a:pt x="235889" y="200672"/>
                  </a:lnTo>
                  <a:lnTo>
                    <a:pt x="12458" y="200672"/>
                  </a:lnTo>
                  <a:lnTo>
                    <a:pt x="4597" y="200164"/>
                  </a:lnTo>
                  <a:lnTo>
                    <a:pt x="444" y="195719"/>
                  </a:lnTo>
                  <a:lnTo>
                    <a:pt x="0" y="187299"/>
                  </a:lnTo>
                  <a:lnTo>
                    <a:pt x="444" y="177888"/>
                  </a:lnTo>
                  <a:lnTo>
                    <a:pt x="4597" y="172923"/>
                  </a:lnTo>
                  <a:lnTo>
                    <a:pt x="12458" y="172427"/>
                  </a:lnTo>
                  <a:lnTo>
                    <a:pt x="303618" y="17242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2392" y="9807973"/>
              <a:ext cx="75958" cy="1087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435913" y="9666483"/>
              <a:ext cx="320040" cy="349885"/>
            </a:xfrm>
            <a:custGeom>
              <a:avLst/>
              <a:gdLst/>
              <a:ahLst/>
              <a:cxnLst/>
              <a:rect l="l" t="t" r="r" b="b"/>
              <a:pathLst>
                <a:path w="320039" h="349884">
                  <a:moveTo>
                    <a:pt x="305981" y="74701"/>
                  </a:moveTo>
                  <a:lnTo>
                    <a:pt x="314299" y="75196"/>
                  </a:lnTo>
                  <a:lnTo>
                    <a:pt x="318795" y="80644"/>
                  </a:lnTo>
                  <a:lnTo>
                    <a:pt x="319468" y="91046"/>
                  </a:lnTo>
                  <a:lnTo>
                    <a:pt x="318795" y="100469"/>
                  </a:lnTo>
                  <a:lnTo>
                    <a:pt x="314299" y="105422"/>
                  </a:lnTo>
                  <a:lnTo>
                    <a:pt x="305981" y="105917"/>
                  </a:lnTo>
                  <a:lnTo>
                    <a:pt x="274980" y="105917"/>
                  </a:lnTo>
                  <a:lnTo>
                    <a:pt x="274980" y="299148"/>
                  </a:lnTo>
                  <a:lnTo>
                    <a:pt x="272684" y="318660"/>
                  </a:lnTo>
                  <a:lnTo>
                    <a:pt x="265798" y="332598"/>
                  </a:lnTo>
                  <a:lnTo>
                    <a:pt x="254320" y="340962"/>
                  </a:lnTo>
                  <a:lnTo>
                    <a:pt x="238252" y="343750"/>
                  </a:lnTo>
                  <a:lnTo>
                    <a:pt x="230265" y="343656"/>
                  </a:lnTo>
                  <a:lnTo>
                    <a:pt x="190068" y="334568"/>
                  </a:lnTo>
                  <a:lnTo>
                    <a:pt x="190068" y="327393"/>
                  </a:lnTo>
                  <a:lnTo>
                    <a:pt x="215655" y="308515"/>
                  </a:lnTo>
                  <a:lnTo>
                    <a:pt x="222332" y="309094"/>
                  </a:lnTo>
                  <a:lnTo>
                    <a:pt x="228628" y="309436"/>
                  </a:lnTo>
                  <a:lnTo>
                    <a:pt x="234543" y="309549"/>
                  </a:lnTo>
                  <a:lnTo>
                    <a:pt x="240830" y="309549"/>
                  </a:lnTo>
                  <a:lnTo>
                    <a:pt x="243979" y="306095"/>
                  </a:lnTo>
                  <a:lnTo>
                    <a:pt x="243979" y="299148"/>
                  </a:lnTo>
                  <a:lnTo>
                    <a:pt x="243979" y="105917"/>
                  </a:lnTo>
                  <a:lnTo>
                    <a:pt x="119634" y="105917"/>
                  </a:lnTo>
                  <a:lnTo>
                    <a:pt x="111099" y="105422"/>
                  </a:lnTo>
                  <a:lnTo>
                    <a:pt x="106603" y="100469"/>
                  </a:lnTo>
                  <a:lnTo>
                    <a:pt x="106146" y="91046"/>
                  </a:lnTo>
                  <a:lnTo>
                    <a:pt x="106603" y="80644"/>
                  </a:lnTo>
                  <a:lnTo>
                    <a:pt x="111099" y="75196"/>
                  </a:lnTo>
                  <a:lnTo>
                    <a:pt x="119634" y="74701"/>
                  </a:lnTo>
                  <a:lnTo>
                    <a:pt x="243979" y="74701"/>
                  </a:lnTo>
                  <a:lnTo>
                    <a:pt x="243979" y="15252"/>
                  </a:lnTo>
                  <a:lnTo>
                    <a:pt x="244436" y="5587"/>
                  </a:lnTo>
                  <a:lnTo>
                    <a:pt x="249377" y="507"/>
                  </a:lnTo>
                  <a:lnTo>
                    <a:pt x="258800" y="0"/>
                  </a:lnTo>
                  <a:lnTo>
                    <a:pt x="268922" y="507"/>
                  </a:lnTo>
                  <a:lnTo>
                    <a:pt x="274307" y="5587"/>
                  </a:lnTo>
                  <a:lnTo>
                    <a:pt x="274980" y="15252"/>
                  </a:lnTo>
                  <a:lnTo>
                    <a:pt x="274980" y="74701"/>
                  </a:lnTo>
                  <a:lnTo>
                    <a:pt x="305981" y="74701"/>
                  </a:lnTo>
                  <a:close/>
                </a:path>
                <a:path w="320039" h="349884">
                  <a:moveTo>
                    <a:pt x="89979" y="0"/>
                  </a:moveTo>
                  <a:lnTo>
                    <a:pt x="98958" y="1244"/>
                  </a:lnTo>
                  <a:lnTo>
                    <a:pt x="103911" y="6705"/>
                  </a:lnTo>
                  <a:lnTo>
                    <a:pt x="104800" y="16357"/>
                  </a:lnTo>
                  <a:lnTo>
                    <a:pt x="104800" y="19088"/>
                  </a:lnTo>
                  <a:lnTo>
                    <a:pt x="104013" y="22682"/>
                  </a:lnTo>
                  <a:lnTo>
                    <a:pt x="102438" y="27139"/>
                  </a:lnTo>
                  <a:lnTo>
                    <a:pt x="97032" y="44391"/>
                  </a:lnTo>
                  <a:lnTo>
                    <a:pt x="91581" y="60485"/>
                  </a:lnTo>
                  <a:lnTo>
                    <a:pt x="86084" y="75419"/>
                  </a:lnTo>
                  <a:lnTo>
                    <a:pt x="80543" y="89192"/>
                  </a:lnTo>
                  <a:lnTo>
                    <a:pt x="80543" y="333336"/>
                  </a:lnTo>
                  <a:lnTo>
                    <a:pt x="80086" y="343496"/>
                  </a:lnTo>
                  <a:lnTo>
                    <a:pt x="75158" y="348945"/>
                  </a:lnTo>
                  <a:lnTo>
                    <a:pt x="65709" y="349694"/>
                  </a:lnTo>
                  <a:lnTo>
                    <a:pt x="56286" y="348945"/>
                  </a:lnTo>
                  <a:lnTo>
                    <a:pt x="51333" y="343496"/>
                  </a:lnTo>
                  <a:lnTo>
                    <a:pt x="50888" y="333336"/>
                  </a:lnTo>
                  <a:lnTo>
                    <a:pt x="50888" y="145313"/>
                  </a:lnTo>
                  <a:lnTo>
                    <a:pt x="45683" y="153416"/>
                  </a:lnTo>
                  <a:lnTo>
                    <a:pt x="19088" y="181355"/>
                  </a:lnTo>
                  <a:lnTo>
                    <a:pt x="14833" y="181355"/>
                  </a:lnTo>
                  <a:lnTo>
                    <a:pt x="6743" y="179362"/>
                  </a:lnTo>
                  <a:lnTo>
                    <a:pt x="1803" y="174548"/>
                  </a:lnTo>
                  <a:lnTo>
                    <a:pt x="0" y="166852"/>
                  </a:lnTo>
                  <a:lnTo>
                    <a:pt x="0" y="159423"/>
                  </a:lnTo>
                  <a:lnTo>
                    <a:pt x="2578" y="153365"/>
                  </a:lnTo>
                  <a:lnTo>
                    <a:pt x="7747" y="148640"/>
                  </a:lnTo>
                  <a:lnTo>
                    <a:pt x="14150" y="140309"/>
                  </a:lnTo>
                  <a:lnTo>
                    <a:pt x="38334" y="103948"/>
                  </a:lnTo>
                  <a:lnTo>
                    <a:pt x="59226" y="60279"/>
                  </a:lnTo>
                  <a:lnTo>
                    <a:pt x="75158" y="12268"/>
                  </a:lnTo>
                  <a:lnTo>
                    <a:pt x="77622" y="4597"/>
                  </a:lnTo>
                  <a:lnTo>
                    <a:pt x="82562" y="507"/>
                  </a:lnTo>
                  <a:lnTo>
                    <a:pt x="89979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24802" y="9669086"/>
              <a:ext cx="233045" cy="337185"/>
            </a:xfrm>
            <a:custGeom>
              <a:avLst/>
              <a:gdLst/>
              <a:ahLst/>
              <a:cxnLst/>
              <a:rect l="l" t="t" r="r" b="b"/>
              <a:pathLst>
                <a:path w="233044" h="337184">
                  <a:moveTo>
                    <a:pt x="216344" y="43116"/>
                  </a:moveTo>
                  <a:lnTo>
                    <a:pt x="224650" y="43116"/>
                  </a:lnTo>
                  <a:lnTo>
                    <a:pt x="230162" y="48069"/>
                  </a:lnTo>
                  <a:lnTo>
                    <a:pt x="232854" y="57975"/>
                  </a:lnTo>
                  <a:lnTo>
                    <a:pt x="232854" y="61328"/>
                  </a:lnTo>
                  <a:lnTo>
                    <a:pt x="189720" y="88911"/>
                  </a:lnTo>
                  <a:lnTo>
                    <a:pt x="151637" y="99225"/>
                  </a:lnTo>
                  <a:lnTo>
                    <a:pt x="164173" y="124494"/>
                  </a:lnTo>
                  <a:lnTo>
                    <a:pt x="180538" y="151250"/>
                  </a:lnTo>
                  <a:lnTo>
                    <a:pt x="200735" y="179492"/>
                  </a:lnTo>
                  <a:lnTo>
                    <a:pt x="224764" y="209219"/>
                  </a:lnTo>
                  <a:lnTo>
                    <a:pt x="227241" y="213436"/>
                  </a:lnTo>
                  <a:lnTo>
                    <a:pt x="229031" y="218389"/>
                  </a:lnTo>
                  <a:lnTo>
                    <a:pt x="230162" y="224078"/>
                  </a:lnTo>
                  <a:lnTo>
                    <a:pt x="229260" y="232016"/>
                  </a:lnTo>
                  <a:lnTo>
                    <a:pt x="226453" y="237464"/>
                  </a:lnTo>
                  <a:lnTo>
                    <a:pt x="221729" y="240436"/>
                  </a:lnTo>
                  <a:lnTo>
                    <a:pt x="220611" y="240690"/>
                  </a:lnTo>
                  <a:lnTo>
                    <a:pt x="219252" y="241058"/>
                  </a:lnTo>
                  <a:lnTo>
                    <a:pt x="217690" y="241553"/>
                  </a:lnTo>
                  <a:lnTo>
                    <a:pt x="216115" y="242049"/>
                  </a:lnTo>
                  <a:lnTo>
                    <a:pt x="214883" y="242671"/>
                  </a:lnTo>
                  <a:lnTo>
                    <a:pt x="213982" y="243408"/>
                  </a:lnTo>
                  <a:lnTo>
                    <a:pt x="209943" y="242176"/>
                  </a:lnTo>
                  <a:lnTo>
                    <a:pt x="206794" y="240563"/>
                  </a:lnTo>
                  <a:lnTo>
                    <a:pt x="204546" y="238582"/>
                  </a:lnTo>
                  <a:lnTo>
                    <a:pt x="194456" y="230426"/>
                  </a:lnTo>
                  <a:lnTo>
                    <a:pt x="156362" y="210705"/>
                  </a:lnTo>
                  <a:lnTo>
                    <a:pt x="115794" y="202002"/>
                  </a:lnTo>
                  <a:lnTo>
                    <a:pt x="102438" y="201421"/>
                  </a:lnTo>
                  <a:lnTo>
                    <a:pt x="90310" y="202095"/>
                  </a:lnTo>
                  <a:lnTo>
                    <a:pt x="50840" y="219326"/>
                  </a:lnTo>
                  <a:lnTo>
                    <a:pt x="39090" y="250469"/>
                  </a:lnTo>
                  <a:lnTo>
                    <a:pt x="41427" y="264314"/>
                  </a:lnTo>
                  <a:lnTo>
                    <a:pt x="76492" y="293573"/>
                  </a:lnTo>
                  <a:lnTo>
                    <a:pt x="119584" y="301942"/>
                  </a:lnTo>
                  <a:lnTo>
                    <a:pt x="135801" y="302501"/>
                  </a:lnTo>
                  <a:lnTo>
                    <a:pt x="145453" y="302501"/>
                  </a:lnTo>
                  <a:lnTo>
                    <a:pt x="178942" y="297662"/>
                  </a:lnTo>
                  <a:lnTo>
                    <a:pt x="179946" y="297662"/>
                  </a:lnTo>
                  <a:lnTo>
                    <a:pt x="196684" y="311162"/>
                  </a:lnTo>
                  <a:lnTo>
                    <a:pt x="196468" y="315874"/>
                  </a:lnTo>
                  <a:lnTo>
                    <a:pt x="158593" y="336584"/>
                  </a:lnTo>
                  <a:lnTo>
                    <a:pt x="147599" y="336676"/>
                  </a:lnTo>
                  <a:lnTo>
                    <a:pt x="145580" y="336676"/>
                  </a:lnTo>
                  <a:lnTo>
                    <a:pt x="92081" y="332219"/>
                  </a:lnTo>
                  <a:lnTo>
                    <a:pt x="52908" y="318846"/>
                  </a:lnTo>
                  <a:lnTo>
                    <a:pt x="20550" y="289394"/>
                  </a:lnTo>
                  <a:lnTo>
                    <a:pt x="9766" y="247865"/>
                  </a:lnTo>
                  <a:lnTo>
                    <a:pt x="11325" y="231778"/>
                  </a:lnTo>
                  <a:lnTo>
                    <a:pt x="34709" y="193243"/>
                  </a:lnTo>
                  <a:lnTo>
                    <a:pt x="80898" y="173383"/>
                  </a:lnTo>
                  <a:lnTo>
                    <a:pt x="99745" y="172059"/>
                  </a:lnTo>
                  <a:lnTo>
                    <a:pt x="116340" y="172826"/>
                  </a:lnTo>
                  <a:lnTo>
                    <a:pt x="133107" y="175125"/>
                  </a:lnTo>
                  <a:lnTo>
                    <a:pt x="150043" y="178955"/>
                  </a:lnTo>
                  <a:lnTo>
                    <a:pt x="167144" y="184315"/>
                  </a:lnTo>
                  <a:lnTo>
                    <a:pt x="152821" y="162258"/>
                  </a:lnTo>
                  <a:lnTo>
                    <a:pt x="140520" y="141773"/>
                  </a:lnTo>
                  <a:lnTo>
                    <a:pt x="130241" y="122864"/>
                  </a:lnTo>
                  <a:lnTo>
                    <a:pt x="121983" y="105536"/>
                  </a:lnTo>
                  <a:lnTo>
                    <a:pt x="98016" y="109280"/>
                  </a:lnTo>
                  <a:lnTo>
                    <a:pt x="74637" y="111955"/>
                  </a:lnTo>
                  <a:lnTo>
                    <a:pt x="51849" y="113561"/>
                  </a:lnTo>
                  <a:lnTo>
                    <a:pt x="29654" y="114096"/>
                  </a:lnTo>
                  <a:lnTo>
                    <a:pt x="18872" y="114096"/>
                  </a:lnTo>
                  <a:lnTo>
                    <a:pt x="10613" y="112887"/>
                  </a:lnTo>
                  <a:lnTo>
                    <a:pt x="4716" y="109259"/>
                  </a:lnTo>
                  <a:lnTo>
                    <a:pt x="1178" y="103215"/>
                  </a:lnTo>
                  <a:lnTo>
                    <a:pt x="0" y="94754"/>
                  </a:lnTo>
                  <a:lnTo>
                    <a:pt x="0" y="90055"/>
                  </a:lnTo>
                  <a:lnTo>
                    <a:pt x="1790" y="86105"/>
                  </a:lnTo>
                  <a:lnTo>
                    <a:pt x="5384" y="82880"/>
                  </a:lnTo>
                  <a:lnTo>
                    <a:pt x="7861" y="79895"/>
                  </a:lnTo>
                  <a:lnTo>
                    <a:pt x="11556" y="78409"/>
                  </a:lnTo>
                  <a:lnTo>
                    <a:pt x="16509" y="78409"/>
                  </a:lnTo>
                  <a:lnTo>
                    <a:pt x="44818" y="78409"/>
                  </a:lnTo>
                  <a:lnTo>
                    <a:pt x="54250" y="78156"/>
                  </a:lnTo>
                  <a:lnTo>
                    <a:pt x="68067" y="77395"/>
                  </a:lnTo>
                  <a:lnTo>
                    <a:pt x="86268" y="76122"/>
                  </a:lnTo>
                  <a:lnTo>
                    <a:pt x="108851" y="74333"/>
                  </a:lnTo>
                  <a:lnTo>
                    <a:pt x="106908" y="69875"/>
                  </a:lnTo>
                  <a:lnTo>
                    <a:pt x="103114" y="60213"/>
                  </a:lnTo>
                  <a:lnTo>
                    <a:pt x="97468" y="45347"/>
                  </a:lnTo>
                  <a:lnTo>
                    <a:pt x="89966" y="25272"/>
                  </a:lnTo>
                  <a:lnTo>
                    <a:pt x="89306" y="22796"/>
                  </a:lnTo>
                  <a:lnTo>
                    <a:pt x="88963" y="19824"/>
                  </a:lnTo>
                  <a:lnTo>
                    <a:pt x="88963" y="16357"/>
                  </a:lnTo>
                  <a:lnTo>
                    <a:pt x="88963" y="5460"/>
                  </a:lnTo>
                  <a:lnTo>
                    <a:pt x="93459" y="0"/>
                  </a:lnTo>
                  <a:lnTo>
                    <a:pt x="102438" y="0"/>
                  </a:lnTo>
                  <a:lnTo>
                    <a:pt x="104800" y="0"/>
                  </a:lnTo>
                  <a:lnTo>
                    <a:pt x="112217" y="0"/>
                  </a:lnTo>
                  <a:lnTo>
                    <a:pt x="117144" y="3975"/>
                  </a:lnTo>
                  <a:lnTo>
                    <a:pt x="119633" y="11899"/>
                  </a:lnTo>
                  <a:lnTo>
                    <a:pt x="125757" y="29943"/>
                  </a:lnTo>
                  <a:lnTo>
                    <a:pt x="131002" y="45059"/>
                  </a:lnTo>
                  <a:lnTo>
                    <a:pt x="135362" y="57251"/>
                  </a:lnTo>
                  <a:lnTo>
                    <a:pt x="138836" y="66522"/>
                  </a:lnTo>
                  <a:lnTo>
                    <a:pt x="155940" y="61690"/>
                  </a:lnTo>
                  <a:lnTo>
                    <a:pt x="173212" y="56489"/>
                  </a:lnTo>
                  <a:lnTo>
                    <a:pt x="190650" y="50917"/>
                  </a:lnTo>
                  <a:lnTo>
                    <a:pt x="208254" y="44970"/>
                  </a:lnTo>
                  <a:lnTo>
                    <a:pt x="211175" y="43738"/>
                  </a:lnTo>
                  <a:lnTo>
                    <a:pt x="213867" y="43116"/>
                  </a:lnTo>
                  <a:lnTo>
                    <a:pt x="216344" y="4311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27749" y="9672068"/>
              <a:ext cx="317500" cy="334645"/>
            </a:xfrm>
            <a:custGeom>
              <a:avLst/>
              <a:gdLst/>
              <a:ahLst/>
              <a:cxnLst/>
              <a:rect l="l" t="t" r="r" b="b"/>
              <a:pathLst>
                <a:path w="317500" h="334645">
                  <a:moveTo>
                    <a:pt x="94361" y="0"/>
                  </a:moveTo>
                  <a:lnTo>
                    <a:pt x="104241" y="0"/>
                  </a:lnTo>
                  <a:lnTo>
                    <a:pt x="109181" y="6438"/>
                  </a:lnTo>
                  <a:lnTo>
                    <a:pt x="109181" y="19316"/>
                  </a:lnTo>
                  <a:lnTo>
                    <a:pt x="109181" y="18821"/>
                  </a:lnTo>
                  <a:lnTo>
                    <a:pt x="106221" y="62895"/>
                  </a:lnTo>
                  <a:lnTo>
                    <a:pt x="106159" y="71348"/>
                  </a:lnTo>
                  <a:lnTo>
                    <a:pt x="115366" y="75057"/>
                  </a:lnTo>
                  <a:lnTo>
                    <a:pt x="120192" y="80391"/>
                  </a:lnTo>
                  <a:lnTo>
                    <a:pt x="102108" y="121881"/>
                  </a:lnTo>
                  <a:lnTo>
                    <a:pt x="102108" y="131914"/>
                  </a:lnTo>
                  <a:lnTo>
                    <a:pt x="135004" y="100703"/>
                  </a:lnTo>
                  <a:lnTo>
                    <a:pt x="164618" y="78411"/>
                  </a:lnTo>
                  <a:lnTo>
                    <a:pt x="190949" y="65036"/>
                  </a:lnTo>
                  <a:lnTo>
                    <a:pt x="213995" y="60578"/>
                  </a:lnTo>
                  <a:lnTo>
                    <a:pt x="230334" y="63270"/>
                  </a:lnTo>
                  <a:lnTo>
                    <a:pt x="242298" y="71347"/>
                  </a:lnTo>
                  <a:lnTo>
                    <a:pt x="249883" y="84812"/>
                  </a:lnTo>
                  <a:lnTo>
                    <a:pt x="253085" y="103670"/>
                  </a:lnTo>
                  <a:lnTo>
                    <a:pt x="252935" y="118625"/>
                  </a:lnTo>
                  <a:lnTo>
                    <a:pt x="251818" y="136744"/>
                  </a:lnTo>
                  <a:lnTo>
                    <a:pt x="249735" y="158019"/>
                  </a:lnTo>
                  <a:lnTo>
                    <a:pt x="246684" y="182448"/>
                  </a:lnTo>
                  <a:lnTo>
                    <a:pt x="243586" y="208232"/>
                  </a:lnTo>
                  <a:lnTo>
                    <a:pt x="241376" y="230206"/>
                  </a:lnTo>
                  <a:lnTo>
                    <a:pt x="240051" y="248370"/>
                  </a:lnTo>
                  <a:lnTo>
                    <a:pt x="239610" y="262724"/>
                  </a:lnTo>
                  <a:lnTo>
                    <a:pt x="239610" y="271894"/>
                  </a:lnTo>
                  <a:lnTo>
                    <a:pt x="242633" y="276847"/>
                  </a:lnTo>
                  <a:lnTo>
                    <a:pt x="248704" y="277583"/>
                  </a:lnTo>
                  <a:lnTo>
                    <a:pt x="258304" y="275124"/>
                  </a:lnTo>
                  <a:lnTo>
                    <a:pt x="268246" y="268852"/>
                  </a:lnTo>
                  <a:lnTo>
                    <a:pt x="278525" y="258770"/>
                  </a:lnTo>
                  <a:lnTo>
                    <a:pt x="289140" y="244881"/>
                  </a:lnTo>
                  <a:lnTo>
                    <a:pt x="292735" y="238696"/>
                  </a:lnTo>
                  <a:lnTo>
                    <a:pt x="297230" y="235597"/>
                  </a:lnTo>
                  <a:lnTo>
                    <a:pt x="302615" y="235597"/>
                  </a:lnTo>
                  <a:lnTo>
                    <a:pt x="308229" y="235597"/>
                  </a:lnTo>
                  <a:lnTo>
                    <a:pt x="312724" y="239191"/>
                  </a:lnTo>
                  <a:lnTo>
                    <a:pt x="316090" y="246367"/>
                  </a:lnTo>
                  <a:lnTo>
                    <a:pt x="316992" y="248856"/>
                  </a:lnTo>
                  <a:lnTo>
                    <a:pt x="317449" y="251193"/>
                  </a:lnTo>
                  <a:lnTo>
                    <a:pt x="317449" y="253428"/>
                  </a:lnTo>
                  <a:lnTo>
                    <a:pt x="317449" y="256908"/>
                  </a:lnTo>
                  <a:lnTo>
                    <a:pt x="293440" y="288177"/>
                  </a:lnTo>
                  <a:lnTo>
                    <a:pt x="254469" y="311194"/>
                  </a:lnTo>
                  <a:lnTo>
                    <a:pt x="245999" y="312889"/>
                  </a:lnTo>
                  <a:lnTo>
                    <a:pt x="230225" y="308660"/>
                  </a:lnTo>
                  <a:lnTo>
                    <a:pt x="218962" y="299324"/>
                  </a:lnTo>
                  <a:lnTo>
                    <a:pt x="212207" y="284881"/>
                  </a:lnTo>
                  <a:lnTo>
                    <a:pt x="209956" y="265328"/>
                  </a:lnTo>
                  <a:lnTo>
                    <a:pt x="210375" y="257527"/>
                  </a:lnTo>
                  <a:lnTo>
                    <a:pt x="211635" y="240433"/>
                  </a:lnTo>
                  <a:lnTo>
                    <a:pt x="213739" y="214046"/>
                  </a:lnTo>
                  <a:lnTo>
                    <a:pt x="216687" y="178371"/>
                  </a:lnTo>
                  <a:lnTo>
                    <a:pt x="217632" y="161902"/>
                  </a:lnTo>
                  <a:lnTo>
                    <a:pt x="218790" y="145203"/>
                  </a:lnTo>
                  <a:lnTo>
                    <a:pt x="220161" y="128274"/>
                  </a:lnTo>
                  <a:lnTo>
                    <a:pt x="221742" y="111112"/>
                  </a:lnTo>
                  <a:lnTo>
                    <a:pt x="220611" y="98221"/>
                  </a:lnTo>
                  <a:lnTo>
                    <a:pt x="216014" y="91782"/>
                  </a:lnTo>
                  <a:lnTo>
                    <a:pt x="207924" y="91782"/>
                  </a:lnTo>
                  <a:lnTo>
                    <a:pt x="172600" y="107674"/>
                  </a:lnTo>
                  <a:lnTo>
                    <a:pt x="142105" y="131824"/>
                  </a:lnTo>
                  <a:lnTo>
                    <a:pt x="102108" y="170573"/>
                  </a:lnTo>
                  <a:lnTo>
                    <a:pt x="102108" y="315861"/>
                  </a:lnTo>
                  <a:lnTo>
                    <a:pt x="100977" y="327761"/>
                  </a:lnTo>
                  <a:lnTo>
                    <a:pt x="95592" y="333946"/>
                  </a:lnTo>
                  <a:lnTo>
                    <a:pt x="85928" y="334441"/>
                  </a:lnTo>
                  <a:lnTo>
                    <a:pt x="76047" y="333946"/>
                  </a:lnTo>
                  <a:lnTo>
                    <a:pt x="71107" y="327761"/>
                  </a:lnTo>
                  <a:lnTo>
                    <a:pt x="71107" y="315861"/>
                  </a:lnTo>
                  <a:lnTo>
                    <a:pt x="71276" y="298887"/>
                  </a:lnTo>
                  <a:lnTo>
                    <a:pt x="71781" y="274712"/>
                  </a:lnTo>
                  <a:lnTo>
                    <a:pt x="72623" y="243332"/>
                  </a:lnTo>
                  <a:lnTo>
                    <a:pt x="73799" y="204749"/>
                  </a:lnTo>
                  <a:lnTo>
                    <a:pt x="62112" y="221289"/>
                  </a:lnTo>
                  <a:lnTo>
                    <a:pt x="50634" y="238942"/>
                  </a:lnTo>
                  <a:lnTo>
                    <a:pt x="39366" y="257707"/>
                  </a:lnTo>
                  <a:lnTo>
                    <a:pt x="28308" y="277583"/>
                  </a:lnTo>
                  <a:lnTo>
                    <a:pt x="24485" y="283298"/>
                  </a:lnTo>
                  <a:lnTo>
                    <a:pt x="19545" y="286131"/>
                  </a:lnTo>
                  <a:lnTo>
                    <a:pt x="13487" y="286131"/>
                  </a:lnTo>
                  <a:lnTo>
                    <a:pt x="9207" y="286131"/>
                  </a:lnTo>
                  <a:lnTo>
                    <a:pt x="6070" y="284645"/>
                  </a:lnTo>
                  <a:lnTo>
                    <a:pt x="4051" y="281673"/>
                  </a:lnTo>
                  <a:lnTo>
                    <a:pt x="1346" y="278701"/>
                  </a:lnTo>
                  <a:lnTo>
                    <a:pt x="0" y="275107"/>
                  </a:lnTo>
                  <a:lnTo>
                    <a:pt x="0" y="270891"/>
                  </a:lnTo>
                  <a:lnTo>
                    <a:pt x="0" y="265201"/>
                  </a:lnTo>
                  <a:lnTo>
                    <a:pt x="2019" y="259384"/>
                  </a:lnTo>
                  <a:lnTo>
                    <a:pt x="6070" y="253428"/>
                  </a:lnTo>
                  <a:lnTo>
                    <a:pt x="10176" y="247627"/>
                  </a:lnTo>
                  <a:lnTo>
                    <a:pt x="16092" y="238758"/>
                  </a:lnTo>
                  <a:lnTo>
                    <a:pt x="45581" y="191674"/>
                  </a:lnTo>
                  <a:lnTo>
                    <a:pt x="66470" y="153215"/>
                  </a:lnTo>
                  <a:lnTo>
                    <a:pt x="75145" y="134886"/>
                  </a:lnTo>
                  <a:lnTo>
                    <a:pt x="75145" y="111112"/>
                  </a:lnTo>
                  <a:lnTo>
                    <a:pt x="26962" y="124485"/>
                  </a:lnTo>
                  <a:lnTo>
                    <a:pt x="23139" y="125717"/>
                  </a:lnTo>
                  <a:lnTo>
                    <a:pt x="20002" y="126339"/>
                  </a:lnTo>
                  <a:lnTo>
                    <a:pt x="17526" y="126339"/>
                  </a:lnTo>
                  <a:lnTo>
                    <a:pt x="14376" y="126339"/>
                  </a:lnTo>
                  <a:lnTo>
                    <a:pt x="11684" y="125222"/>
                  </a:lnTo>
                  <a:lnTo>
                    <a:pt x="9436" y="122999"/>
                  </a:lnTo>
                  <a:lnTo>
                    <a:pt x="5842" y="119786"/>
                  </a:lnTo>
                  <a:lnTo>
                    <a:pt x="4051" y="115443"/>
                  </a:lnTo>
                  <a:lnTo>
                    <a:pt x="4051" y="109994"/>
                  </a:lnTo>
                  <a:lnTo>
                    <a:pt x="4051" y="101079"/>
                  </a:lnTo>
                  <a:lnTo>
                    <a:pt x="9105" y="95377"/>
                  </a:lnTo>
                  <a:lnTo>
                    <a:pt x="19215" y="92887"/>
                  </a:lnTo>
                  <a:lnTo>
                    <a:pt x="28687" y="90738"/>
                  </a:lnTo>
                  <a:lnTo>
                    <a:pt x="41617" y="87606"/>
                  </a:lnTo>
                  <a:lnTo>
                    <a:pt x="58005" y="83495"/>
                  </a:lnTo>
                  <a:lnTo>
                    <a:pt x="77851" y="78409"/>
                  </a:lnTo>
                  <a:lnTo>
                    <a:pt x="77851" y="19316"/>
                  </a:lnTo>
                  <a:lnTo>
                    <a:pt x="78882" y="10865"/>
                  </a:lnTo>
                  <a:lnTo>
                    <a:pt x="81976" y="4829"/>
                  </a:lnTo>
                  <a:lnTo>
                    <a:pt x="87136" y="1207"/>
                  </a:lnTo>
                  <a:lnTo>
                    <a:pt x="94361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11248" y="9669090"/>
              <a:ext cx="240665" cy="329565"/>
            </a:xfrm>
            <a:custGeom>
              <a:avLst/>
              <a:gdLst/>
              <a:ahLst/>
              <a:cxnLst/>
              <a:rect l="l" t="t" r="r" b="b"/>
              <a:pathLst>
                <a:path w="240664" h="329565">
                  <a:moveTo>
                    <a:pt x="74472" y="249351"/>
                  </a:moveTo>
                  <a:lnTo>
                    <a:pt x="54863" y="250885"/>
                  </a:lnTo>
                  <a:lnTo>
                    <a:pt x="40857" y="255484"/>
                  </a:lnTo>
                  <a:lnTo>
                    <a:pt x="32455" y="263148"/>
                  </a:lnTo>
                  <a:lnTo>
                    <a:pt x="29654" y="273875"/>
                  </a:lnTo>
                  <a:lnTo>
                    <a:pt x="30981" y="280357"/>
                  </a:lnTo>
                  <a:lnTo>
                    <a:pt x="66382" y="298592"/>
                  </a:lnTo>
                  <a:lnTo>
                    <a:pt x="81876" y="299516"/>
                  </a:lnTo>
                  <a:lnTo>
                    <a:pt x="91252" y="298589"/>
                  </a:lnTo>
                  <a:lnTo>
                    <a:pt x="119191" y="267657"/>
                  </a:lnTo>
                  <a:lnTo>
                    <a:pt x="119633" y="256413"/>
                  </a:lnTo>
                  <a:lnTo>
                    <a:pt x="107960" y="253327"/>
                  </a:lnTo>
                  <a:lnTo>
                    <a:pt x="96543" y="251120"/>
                  </a:lnTo>
                  <a:lnTo>
                    <a:pt x="85381" y="249794"/>
                  </a:lnTo>
                  <a:lnTo>
                    <a:pt x="74472" y="249351"/>
                  </a:lnTo>
                  <a:close/>
                </a:path>
                <a:path w="240664" h="329565">
                  <a:moveTo>
                    <a:pt x="219379" y="123012"/>
                  </a:moveTo>
                  <a:lnTo>
                    <a:pt x="229260" y="123012"/>
                  </a:lnTo>
                  <a:lnTo>
                    <a:pt x="234200" y="129070"/>
                  </a:lnTo>
                  <a:lnTo>
                    <a:pt x="234200" y="141211"/>
                  </a:lnTo>
                  <a:lnTo>
                    <a:pt x="231841" y="148810"/>
                  </a:lnTo>
                  <a:lnTo>
                    <a:pt x="224763" y="155243"/>
                  </a:lnTo>
                  <a:lnTo>
                    <a:pt x="212967" y="160511"/>
                  </a:lnTo>
                  <a:lnTo>
                    <a:pt x="196456" y="164617"/>
                  </a:lnTo>
                  <a:lnTo>
                    <a:pt x="184662" y="165755"/>
                  </a:lnTo>
                  <a:lnTo>
                    <a:pt x="172867" y="166941"/>
                  </a:lnTo>
                  <a:lnTo>
                    <a:pt x="161075" y="168174"/>
                  </a:lnTo>
                  <a:lnTo>
                    <a:pt x="149288" y="169456"/>
                  </a:lnTo>
                  <a:lnTo>
                    <a:pt x="149288" y="229654"/>
                  </a:lnTo>
                  <a:lnTo>
                    <a:pt x="174048" y="240365"/>
                  </a:lnTo>
                  <a:lnTo>
                    <a:pt x="196454" y="252420"/>
                  </a:lnTo>
                  <a:lnTo>
                    <a:pt x="216505" y="265821"/>
                  </a:lnTo>
                  <a:lnTo>
                    <a:pt x="234200" y="280568"/>
                  </a:lnTo>
                  <a:lnTo>
                    <a:pt x="238467" y="284276"/>
                  </a:lnTo>
                  <a:lnTo>
                    <a:pt x="240614" y="289610"/>
                  </a:lnTo>
                  <a:lnTo>
                    <a:pt x="240614" y="296545"/>
                  </a:lnTo>
                  <a:lnTo>
                    <a:pt x="240614" y="300761"/>
                  </a:lnTo>
                  <a:lnTo>
                    <a:pt x="238925" y="304850"/>
                  </a:lnTo>
                  <a:lnTo>
                    <a:pt x="235559" y="308813"/>
                  </a:lnTo>
                  <a:lnTo>
                    <a:pt x="231952" y="311531"/>
                  </a:lnTo>
                  <a:lnTo>
                    <a:pt x="228142" y="312902"/>
                  </a:lnTo>
                  <a:lnTo>
                    <a:pt x="224091" y="312902"/>
                  </a:lnTo>
                  <a:lnTo>
                    <a:pt x="221170" y="312902"/>
                  </a:lnTo>
                  <a:lnTo>
                    <a:pt x="189048" y="289809"/>
                  </a:lnTo>
                  <a:lnTo>
                    <a:pt x="183997" y="285762"/>
                  </a:lnTo>
                  <a:lnTo>
                    <a:pt x="172850" y="278384"/>
                  </a:lnTo>
                  <a:lnTo>
                    <a:pt x="163352" y="272576"/>
                  </a:lnTo>
                  <a:lnTo>
                    <a:pt x="155499" y="268346"/>
                  </a:lnTo>
                  <a:lnTo>
                    <a:pt x="149288" y="265696"/>
                  </a:lnTo>
                  <a:lnTo>
                    <a:pt x="145011" y="293221"/>
                  </a:lnTo>
                  <a:lnTo>
                    <a:pt x="132183" y="312988"/>
                  </a:lnTo>
                  <a:lnTo>
                    <a:pt x="110803" y="324996"/>
                  </a:lnTo>
                  <a:lnTo>
                    <a:pt x="80873" y="329247"/>
                  </a:lnTo>
                  <a:lnTo>
                    <a:pt x="63999" y="328459"/>
                  </a:lnTo>
                  <a:lnTo>
                    <a:pt x="23253" y="314375"/>
                  </a:lnTo>
                  <a:lnTo>
                    <a:pt x="0" y="272770"/>
                  </a:lnTo>
                  <a:lnTo>
                    <a:pt x="1347" y="259618"/>
                  </a:lnTo>
                  <a:lnTo>
                    <a:pt x="30808" y="224453"/>
                  </a:lnTo>
                  <a:lnTo>
                    <a:pt x="68402" y="217766"/>
                  </a:lnTo>
                  <a:lnTo>
                    <a:pt x="84999" y="218045"/>
                  </a:lnTo>
                  <a:lnTo>
                    <a:pt x="99071" y="218881"/>
                  </a:lnTo>
                  <a:lnTo>
                    <a:pt x="110616" y="220274"/>
                  </a:lnTo>
                  <a:lnTo>
                    <a:pt x="119633" y="222224"/>
                  </a:lnTo>
                  <a:lnTo>
                    <a:pt x="119633" y="169456"/>
                  </a:lnTo>
                  <a:lnTo>
                    <a:pt x="106696" y="169946"/>
                  </a:lnTo>
                  <a:lnTo>
                    <a:pt x="93846" y="170295"/>
                  </a:lnTo>
                  <a:lnTo>
                    <a:pt x="81082" y="170504"/>
                  </a:lnTo>
                  <a:lnTo>
                    <a:pt x="68402" y="170573"/>
                  </a:lnTo>
                  <a:lnTo>
                    <a:pt x="55614" y="170550"/>
                  </a:lnTo>
                  <a:lnTo>
                    <a:pt x="18788" y="159750"/>
                  </a:lnTo>
                  <a:lnTo>
                    <a:pt x="17525" y="153111"/>
                  </a:lnTo>
                  <a:lnTo>
                    <a:pt x="17525" y="148145"/>
                  </a:lnTo>
                  <a:lnTo>
                    <a:pt x="18973" y="144310"/>
                  </a:lnTo>
                  <a:lnTo>
                    <a:pt x="21894" y="141592"/>
                  </a:lnTo>
                  <a:lnTo>
                    <a:pt x="25488" y="138366"/>
                  </a:lnTo>
                  <a:lnTo>
                    <a:pt x="29540" y="136753"/>
                  </a:lnTo>
                  <a:lnTo>
                    <a:pt x="34035" y="136753"/>
                  </a:lnTo>
                  <a:lnTo>
                    <a:pt x="119633" y="136753"/>
                  </a:lnTo>
                  <a:lnTo>
                    <a:pt x="119633" y="89560"/>
                  </a:lnTo>
                  <a:lnTo>
                    <a:pt x="105117" y="89886"/>
                  </a:lnTo>
                  <a:lnTo>
                    <a:pt x="91573" y="90120"/>
                  </a:lnTo>
                  <a:lnTo>
                    <a:pt x="79000" y="90262"/>
                  </a:lnTo>
                  <a:lnTo>
                    <a:pt x="67398" y="90309"/>
                  </a:lnTo>
                  <a:lnTo>
                    <a:pt x="52863" y="90262"/>
                  </a:lnTo>
                  <a:lnTo>
                    <a:pt x="8978" y="87579"/>
                  </a:lnTo>
                  <a:lnTo>
                    <a:pt x="4038" y="81508"/>
                  </a:lnTo>
                  <a:lnTo>
                    <a:pt x="4038" y="71348"/>
                  </a:lnTo>
                  <a:lnTo>
                    <a:pt x="4038" y="66395"/>
                  </a:lnTo>
                  <a:lnTo>
                    <a:pt x="5841" y="62433"/>
                  </a:lnTo>
                  <a:lnTo>
                    <a:pt x="9436" y="59461"/>
                  </a:lnTo>
                  <a:lnTo>
                    <a:pt x="11899" y="56476"/>
                  </a:lnTo>
                  <a:lnTo>
                    <a:pt x="15493" y="54991"/>
                  </a:lnTo>
                  <a:lnTo>
                    <a:pt x="20218" y="54991"/>
                  </a:lnTo>
                  <a:lnTo>
                    <a:pt x="21564" y="54991"/>
                  </a:lnTo>
                  <a:lnTo>
                    <a:pt x="60740" y="56225"/>
                  </a:lnTo>
                  <a:lnTo>
                    <a:pt x="69415" y="56575"/>
                  </a:lnTo>
                  <a:lnTo>
                    <a:pt x="76913" y="56786"/>
                  </a:lnTo>
                  <a:lnTo>
                    <a:pt x="83235" y="56857"/>
                  </a:lnTo>
                  <a:lnTo>
                    <a:pt x="118275" y="56857"/>
                  </a:lnTo>
                  <a:lnTo>
                    <a:pt x="118275" y="19329"/>
                  </a:lnTo>
                  <a:lnTo>
                    <a:pt x="118275" y="6451"/>
                  </a:lnTo>
                  <a:lnTo>
                    <a:pt x="123215" y="0"/>
                  </a:lnTo>
                  <a:lnTo>
                    <a:pt x="133108" y="0"/>
                  </a:lnTo>
                  <a:lnTo>
                    <a:pt x="143890" y="0"/>
                  </a:lnTo>
                  <a:lnTo>
                    <a:pt x="149288" y="6451"/>
                  </a:lnTo>
                  <a:lnTo>
                    <a:pt x="149288" y="19329"/>
                  </a:lnTo>
                  <a:lnTo>
                    <a:pt x="149288" y="53517"/>
                  </a:lnTo>
                  <a:lnTo>
                    <a:pt x="166238" y="51194"/>
                  </a:lnTo>
                  <a:lnTo>
                    <a:pt x="183064" y="48683"/>
                  </a:lnTo>
                  <a:lnTo>
                    <a:pt x="199766" y="45990"/>
                  </a:lnTo>
                  <a:lnTo>
                    <a:pt x="216344" y="43116"/>
                  </a:lnTo>
                  <a:lnTo>
                    <a:pt x="220383" y="43116"/>
                  </a:lnTo>
                  <a:lnTo>
                    <a:pt x="228244" y="43116"/>
                  </a:lnTo>
                  <a:lnTo>
                    <a:pt x="233298" y="48552"/>
                  </a:lnTo>
                  <a:lnTo>
                    <a:pt x="235559" y="59461"/>
                  </a:lnTo>
                  <a:lnTo>
                    <a:pt x="235559" y="62064"/>
                  </a:lnTo>
                  <a:lnTo>
                    <a:pt x="191235" y="82502"/>
                  </a:lnTo>
                  <a:lnTo>
                    <a:pt x="149288" y="87693"/>
                  </a:lnTo>
                  <a:lnTo>
                    <a:pt x="149288" y="134886"/>
                  </a:lnTo>
                  <a:lnTo>
                    <a:pt x="196351" y="128410"/>
                  </a:lnTo>
                  <a:lnTo>
                    <a:pt x="213194" y="123634"/>
                  </a:lnTo>
                  <a:lnTo>
                    <a:pt x="216458" y="123012"/>
                  </a:lnTo>
                  <a:lnTo>
                    <a:pt x="219379" y="123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6170" y="9817263"/>
              <a:ext cx="66522" cy="7749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29358" y="9664622"/>
              <a:ext cx="294640" cy="348615"/>
            </a:xfrm>
            <a:custGeom>
              <a:avLst/>
              <a:gdLst/>
              <a:ahLst/>
              <a:cxnLst/>
              <a:rect l="l" t="t" r="r" b="b"/>
              <a:pathLst>
                <a:path w="294639" h="348615">
                  <a:moveTo>
                    <a:pt x="235559" y="50546"/>
                  </a:moveTo>
                  <a:lnTo>
                    <a:pt x="278345" y="52031"/>
                  </a:lnTo>
                  <a:lnTo>
                    <a:pt x="294182" y="70980"/>
                  </a:lnTo>
                  <a:lnTo>
                    <a:pt x="294182" y="76441"/>
                  </a:lnTo>
                  <a:lnTo>
                    <a:pt x="292950" y="80899"/>
                  </a:lnTo>
                  <a:lnTo>
                    <a:pt x="290487" y="84366"/>
                  </a:lnTo>
                  <a:lnTo>
                    <a:pt x="287121" y="87833"/>
                  </a:lnTo>
                  <a:lnTo>
                    <a:pt x="283070" y="89560"/>
                  </a:lnTo>
                  <a:lnTo>
                    <a:pt x="278345" y="89560"/>
                  </a:lnTo>
                  <a:lnTo>
                    <a:pt x="274637" y="89560"/>
                  </a:lnTo>
                  <a:lnTo>
                    <a:pt x="261688" y="87291"/>
                  </a:lnTo>
                  <a:lnTo>
                    <a:pt x="247094" y="85667"/>
                  </a:lnTo>
                  <a:lnTo>
                    <a:pt x="230857" y="84691"/>
                  </a:lnTo>
                  <a:lnTo>
                    <a:pt x="212979" y="84366"/>
                  </a:lnTo>
                  <a:lnTo>
                    <a:pt x="192417" y="84366"/>
                  </a:lnTo>
                  <a:lnTo>
                    <a:pt x="191470" y="106125"/>
                  </a:lnTo>
                  <a:lnTo>
                    <a:pt x="190647" y="126447"/>
                  </a:lnTo>
                  <a:lnTo>
                    <a:pt x="189951" y="145330"/>
                  </a:lnTo>
                  <a:lnTo>
                    <a:pt x="189382" y="162775"/>
                  </a:lnTo>
                  <a:lnTo>
                    <a:pt x="191825" y="174899"/>
                  </a:lnTo>
                  <a:lnTo>
                    <a:pt x="193763" y="186372"/>
                  </a:lnTo>
                  <a:lnTo>
                    <a:pt x="195197" y="197198"/>
                  </a:lnTo>
                  <a:lnTo>
                    <a:pt x="196126" y="207378"/>
                  </a:lnTo>
                  <a:lnTo>
                    <a:pt x="194228" y="228417"/>
                  </a:lnTo>
                  <a:lnTo>
                    <a:pt x="183103" y="268546"/>
                  </a:lnTo>
                  <a:lnTo>
                    <a:pt x="161409" y="303289"/>
                  </a:lnTo>
                  <a:lnTo>
                    <a:pt x="132434" y="331529"/>
                  </a:lnTo>
                  <a:lnTo>
                    <a:pt x="107048" y="348576"/>
                  </a:lnTo>
                  <a:lnTo>
                    <a:pt x="103466" y="348576"/>
                  </a:lnTo>
                  <a:lnTo>
                    <a:pt x="99415" y="348576"/>
                  </a:lnTo>
                  <a:lnTo>
                    <a:pt x="96380" y="347586"/>
                  </a:lnTo>
                  <a:lnTo>
                    <a:pt x="94361" y="345605"/>
                  </a:lnTo>
                  <a:lnTo>
                    <a:pt x="90538" y="341642"/>
                  </a:lnTo>
                  <a:lnTo>
                    <a:pt x="88633" y="337172"/>
                  </a:lnTo>
                  <a:lnTo>
                    <a:pt x="88633" y="332232"/>
                  </a:lnTo>
                  <a:lnTo>
                    <a:pt x="88633" y="325539"/>
                  </a:lnTo>
                  <a:lnTo>
                    <a:pt x="92786" y="320090"/>
                  </a:lnTo>
                  <a:lnTo>
                    <a:pt x="101092" y="315887"/>
                  </a:lnTo>
                  <a:lnTo>
                    <a:pt x="109688" y="309357"/>
                  </a:lnTo>
                  <a:lnTo>
                    <a:pt x="144693" y="275351"/>
                  </a:lnTo>
                  <a:lnTo>
                    <a:pt x="161747" y="246024"/>
                  </a:lnTo>
                  <a:lnTo>
                    <a:pt x="154441" y="252103"/>
                  </a:lnTo>
                  <a:lnTo>
                    <a:pt x="146335" y="256605"/>
                  </a:lnTo>
                  <a:lnTo>
                    <a:pt x="137429" y="259527"/>
                  </a:lnTo>
                  <a:lnTo>
                    <a:pt x="127723" y="260870"/>
                  </a:lnTo>
                  <a:lnTo>
                    <a:pt x="115210" y="259272"/>
                  </a:lnTo>
                  <a:lnTo>
                    <a:pt x="80347" y="231054"/>
                  </a:lnTo>
                  <a:lnTo>
                    <a:pt x="71437" y="192874"/>
                  </a:lnTo>
                  <a:lnTo>
                    <a:pt x="72427" y="178151"/>
                  </a:lnTo>
                  <a:lnTo>
                    <a:pt x="87274" y="142328"/>
                  </a:lnTo>
                  <a:lnTo>
                    <a:pt x="130746" y="123012"/>
                  </a:lnTo>
                  <a:lnTo>
                    <a:pt x="138878" y="123569"/>
                  </a:lnTo>
                  <a:lnTo>
                    <a:pt x="146756" y="125241"/>
                  </a:lnTo>
                  <a:lnTo>
                    <a:pt x="154379" y="128027"/>
                  </a:lnTo>
                  <a:lnTo>
                    <a:pt x="161747" y="131927"/>
                  </a:lnTo>
                  <a:lnTo>
                    <a:pt x="161747" y="85852"/>
                  </a:lnTo>
                  <a:lnTo>
                    <a:pt x="124976" y="88618"/>
                  </a:lnTo>
                  <a:lnTo>
                    <a:pt x="89130" y="92079"/>
                  </a:lnTo>
                  <a:lnTo>
                    <a:pt x="54210" y="96233"/>
                  </a:lnTo>
                  <a:lnTo>
                    <a:pt x="20218" y="101079"/>
                  </a:lnTo>
                  <a:lnTo>
                    <a:pt x="16179" y="101079"/>
                  </a:lnTo>
                  <a:lnTo>
                    <a:pt x="11455" y="101079"/>
                  </a:lnTo>
                  <a:lnTo>
                    <a:pt x="7531" y="99225"/>
                  </a:lnTo>
                  <a:lnTo>
                    <a:pt x="4381" y="95516"/>
                  </a:lnTo>
                  <a:lnTo>
                    <a:pt x="1460" y="92049"/>
                  </a:lnTo>
                  <a:lnTo>
                    <a:pt x="0" y="87833"/>
                  </a:lnTo>
                  <a:lnTo>
                    <a:pt x="0" y="82880"/>
                  </a:lnTo>
                  <a:lnTo>
                    <a:pt x="0" y="73215"/>
                  </a:lnTo>
                  <a:lnTo>
                    <a:pt x="43530" y="62092"/>
                  </a:lnTo>
                  <a:lnTo>
                    <a:pt x="115477" y="55961"/>
                  </a:lnTo>
                  <a:lnTo>
                    <a:pt x="161747" y="53517"/>
                  </a:lnTo>
                  <a:lnTo>
                    <a:pt x="161747" y="51536"/>
                  </a:lnTo>
                  <a:lnTo>
                    <a:pt x="161417" y="46964"/>
                  </a:lnTo>
                  <a:lnTo>
                    <a:pt x="160743" y="39763"/>
                  </a:lnTo>
                  <a:lnTo>
                    <a:pt x="160286" y="32588"/>
                  </a:lnTo>
                  <a:lnTo>
                    <a:pt x="160070" y="26276"/>
                  </a:lnTo>
                  <a:lnTo>
                    <a:pt x="160070" y="20815"/>
                  </a:lnTo>
                  <a:lnTo>
                    <a:pt x="160070" y="19342"/>
                  </a:lnTo>
                  <a:lnTo>
                    <a:pt x="160070" y="6451"/>
                  </a:lnTo>
                  <a:lnTo>
                    <a:pt x="165455" y="0"/>
                  </a:lnTo>
                  <a:lnTo>
                    <a:pt x="176237" y="0"/>
                  </a:lnTo>
                  <a:lnTo>
                    <a:pt x="184785" y="0"/>
                  </a:lnTo>
                  <a:lnTo>
                    <a:pt x="189725" y="6451"/>
                  </a:lnTo>
                  <a:lnTo>
                    <a:pt x="191071" y="19342"/>
                  </a:lnTo>
                  <a:lnTo>
                    <a:pt x="191071" y="52031"/>
                  </a:lnTo>
                  <a:lnTo>
                    <a:pt x="206232" y="51387"/>
                  </a:lnTo>
                  <a:lnTo>
                    <a:pt x="218701" y="50922"/>
                  </a:lnTo>
                  <a:lnTo>
                    <a:pt x="228477" y="50640"/>
                  </a:lnTo>
                  <a:lnTo>
                    <a:pt x="235559" y="5054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7002" y="9893071"/>
              <a:ext cx="112356" cy="12320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2887" y="9690370"/>
              <a:ext cx="149377" cy="16238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23826" y="9771657"/>
              <a:ext cx="161759" cy="2062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58589" y="9894659"/>
              <a:ext cx="109181" cy="120027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247468" y="6544591"/>
            <a:ext cx="171132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品種  </a:t>
            </a:r>
            <a:r>
              <a:rPr sz="900" b="0" spc="4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：メルロー</a:t>
            </a:r>
            <a:r>
              <a:rPr sz="900" b="0" spc="-5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100%</a:t>
            </a:r>
            <a:endParaRPr sz="900">
              <a:latin typeface="游ゴシック Medium"/>
              <a:cs typeface="游ゴシック Medium"/>
            </a:endParaRPr>
          </a:p>
          <a:p>
            <a:pPr marL="12700" marR="5080">
              <a:lnSpc>
                <a:spcPct val="101800"/>
              </a:lnSpc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産地</a:t>
            </a:r>
            <a:r>
              <a:rPr sz="900" b="0" spc="3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22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ヴェネト州、シチリア州 JAN    </a:t>
            </a:r>
            <a:r>
              <a:rPr sz="900" b="0" spc="114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:</a:t>
            </a:r>
            <a:r>
              <a:rPr sz="900" b="0" spc="-1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8008900007329 </a:t>
            </a:r>
            <a:endParaRPr sz="900">
              <a:latin typeface="游ゴシック Medium"/>
              <a:cs typeface="游ゴシック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47468" y="6912936"/>
            <a:ext cx="2076450" cy="1432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2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参考上代：1,500</a:t>
            </a:r>
            <a:r>
              <a:rPr sz="1200" b="0" spc="-4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12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円</a:t>
            </a:r>
            <a:endParaRPr sz="1200">
              <a:latin typeface="游ゴシック Medium"/>
              <a:cs typeface="游ゴシック Medium"/>
            </a:endParaRPr>
          </a:p>
          <a:p>
            <a:pPr marL="12700" marR="5080" algn="just">
              <a:lnSpc>
                <a:spcPts val="1000"/>
              </a:lnSpc>
              <a:spcBef>
                <a:spcPts val="310"/>
              </a:spcBef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熟したラズベリーやアメリカンチェリー、 プラムなどのアロマ。レッドフルーツのま ろやかな風味によりメルロー特有のハーブ の香りがやわらげられています。瑞々しい 果実味と酸とのバランスが良く、繊細なタ ンニンによるコクも加わり、非常に飲み心 地の良い調和のとれた味わいです。</a:t>
            </a:r>
            <a:endParaRPr sz="850">
              <a:latin typeface="游ゴシック Medium"/>
              <a:cs typeface="游ゴシック Medium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肉料理、特に赤身肉のローストや熟成した</a:t>
            </a:r>
            <a:endParaRPr sz="850">
              <a:latin typeface="游ゴシック Medium"/>
              <a:cs typeface="游ゴシック Medium"/>
            </a:endParaRPr>
          </a:p>
          <a:p>
            <a:pPr marL="12700">
              <a:lnSpc>
                <a:spcPts val="1010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チーズと相性抜群。</a:t>
            </a:r>
            <a:endParaRPr sz="850">
              <a:latin typeface="游ゴシック Medium"/>
              <a:cs typeface="游ゴシック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47468" y="6018626"/>
            <a:ext cx="21209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300" b="1" dirty="0">
                <a:solidFill>
                  <a:srgbClr val="231A16"/>
                </a:solidFill>
                <a:latin typeface="游ゴシック"/>
                <a:cs typeface="游ゴシック"/>
              </a:rPr>
              <a:t>ベッラ・ストーリア</a:t>
            </a:r>
            <a:endParaRPr sz="1300">
              <a:latin typeface="游ゴシック"/>
              <a:cs typeface="游ゴシック"/>
            </a:endParaRPr>
          </a:p>
          <a:p>
            <a:pPr marL="12700">
              <a:lnSpc>
                <a:spcPts val="1760"/>
              </a:lnSpc>
            </a:pPr>
            <a:r>
              <a:rPr sz="1500" b="1" dirty="0">
                <a:solidFill>
                  <a:srgbClr val="231A16"/>
                </a:solidFill>
                <a:latin typeface="游ゴシック"/>
                <a:cs typeface="游ゴシック"/>
              </a:rPr>
              <a:t>メルロー・オーガニック</a:t>
            </a:r>
            <a:endParaRPr sz="1500">
              <a:latin typeface="游ゴシック"/>
              <a:cs typeface="游ゴシック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0" y="2882630"/>
            <a:ext cx="7347413" cy="7809372"/>
            <a:chOff x="0" y="2882630"/>
            <a:chExt cx="7347413" cy="7809372"/>
          </a:xfrm>
        </p:grpSpPr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6595668"/>
              <a:ext cx="6329883" cy="409633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44776" y="2957728"/>
              <a:ext cx="1664953" cy="616360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60168" y="6480128"/>
              <a:ext cx="2087245" cy="0"/>
            </a:xfrm>
            <a:custGeom>
              <a:avLst/>
              <a:gdLst/>
              <a:ahLst/>
              <a:cxnLst/>
              <a:rect l="l" t="t" r="r" b="b"/>
              <a:pathLst>
                <a:path w="2087245">
                  <a:moveTo>
                    <a:pt x="2086787" y="0"/>
                  </a:moveTo>
                  <a:lnTo>
                    <a:pt x="0" y="0"/>
                  </a:lnTo>
                </a:path>
              </a:pathLst>
            </a:custGeom>
            <a:solidFill>
              <a:srgbClr val="8D2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60168" y="6480128"/>
              <a:ext cx="2087245" cy="0"/>
            </a:xfrm>
            <a:custGeom>
              <a:avLst/>
              <a:gdLst/>
              <a:ahLst/>
              <a:cxnLst/>
              <a:rect l="l" t="t" r="r" b="b"/>
              <a:pathLst>
                <a:path w="2087245">
                  <a:moveTo>
                    <a:pt x="0" y="0"/>
                  </a:moveTo>
                  <a:lnTo>
                    <a:pt x="2086787" y="0"/>
                  </a:lnTo>
                </a:path>
              </a:pathLst>
            </a:custGeom>
            <a:ln w="25400">
              <a:solidFill>
                <a:srgbClr val="8D26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83019" y="2882630"/>
              <a:ext cx="1743311" cy="631378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8091" y="10164978"/>
              <a:ext cx="4170974" cy="2208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191391" y="3410203"/>
              <a:ext cx="2056764" cy="1445260"/>
            </a:xfrm>
            <a:custGeom>
              <a:avLst/>
              <a:gdLst/>
              <a:ahLst/>
              <a:cxnLst/>
              <a:rect l="l" t="t" r="r" b="b"/>
              <a:pathLst>
                <a:path w="2056765" h="1445260">
                  <a:moveTo>
                    <a:pt x="560387" y="38328"/>
                  </a:moveTo>
                  <a:lnTo>
                    <a:pt x="501700" y="40627"/>
                  </a:lnTo>
                  <a:lnTo>
                    <a:pt x="452551" y="43256"/>
                  </a:lnTo>
                  <a:lnTo>
                    <a:pt x="403466" y="46647"/>
                  </a:lnTo>
                  <a:lnTo>
                    <a:pt x="354482" y="50952"/>
                  </a:lnTo>
                  <a:lnTo>
                    <a:pt x="305612" y="56299"/>
                  </a:lnTo>
                  <a:lnTo>
                    <a:pt x="256921" y="62814"/>
                  </a:lnTo>
                  <a:lnTo>
                    <a:pt x="205536" y="70459"/>
                  </a:lnTo>
                  <a:lnTo>
                    <a:pt x="151815" y="79578"/>
                  </a:lnTo>
                  <a:lnTo>
                    <a:pt x="98082" y="91198"/>
                  </a:lnTo>
                  <a:lnTo>
                    <a:pt x="46697" y="106337"/>
                  </a:lnTo>
                  <a:lnTo>
                    <a:pt x="0" y="126060"/>
                  </a:lnTo>
                  <a:lnTo>
                    <a:pt x="44843" y="121005"/>
                  </a:lnTo>
                  <a:lnTo>
                    <a:pt x="89966" y="112318"/>
                  </a:lnTo>
                  <a:lnTo>
                    <a:pt x="180149" y="91452"/>
                  </a:lnTo>
                  <a:lnTo>
                    <a:pt x="224751" y="82931"/>
                  </a:lnTo>
                  <a:lnTo>
                    <a:pt x="321208" y="68491"/>
                  </a:lnTo>
                  <a:lnTo>
                    <a:pt x="466509" y="49288"/>
                  </a:lnTo>
                  <a:lnTo>
                    <a:pt x="560387" y="38328"/>
                  </a:lnTo>
                  <a:close/>
                </a:path>
                <a:path w="2056765" h="1445260">
                  <a:moveTo>
                    <a:pt x="1495907" y="1406715"/>
                  </a:moveTo>
                  <a:lnTo>
                    <a:pt x="1405978" y="1409115"/>
                  </a:lnTo>
                  <a:lnTo>
                    <a:pt x="1254988" y="1410766"/>
                  </a:lnTo>
                  <a:lnTo>
                    <a:pt x="1104061" y="1409585"/>
                  </a:lnTo>
                  <a:lnTo>
                    <a:pt x="953249" y="1405572"/>
                  </a:lnTo>
                  <a:lnTo>
                    <a:pt x="802640" y="1398739"/>
                  </a:lnTo>
                  <a:lnTo>
                    <a:pt x="652322" y="1389075"/>
                  </a:lnTo>
                  <a:lnTo>
                    <a:pt x="502348" y="1376603"/>
                  </a:lnTo>
                  <a:lnTo>
                    <a:pt x="352818" y="1361313"/>
                  </a:lnTo>
                  <a:lnTo>
                    <a:pt x="203784" y="1343202"/>
                  </a:lnTo>
                  <a:lnTo>
                    <a:pt x="55333" y="1322298"/>
                  </a:lnTo>
                  <a:lnTo>
                    <a:pt x="100711" y="1336941"/>
                  </a:lnTo>
                  <a:lnTo>
                    <a:pt x="146519" y="1350556"/>
                  </a:lnTo>
                  <a:lnTo>
                    <a:pt x="192760" y="1363167"/>
                  </a:lnTo>
                  <a:lnTo>
                    <a:pt x="239369" y="1374787"/>
                  </a:lnTo>
                  <a:lnTo>
                    <a:pt x="286334" y="1385430"/>
                  </a:lnTo>
                  <a:lnTo>
                    <a:pt x="333616" y="1395133"/>
                  </a:lnTo>
                  <a:lnTo>
                    <a:pt x="381177" y="1403883"/>
                  </a:lnTo>
                  <a:lnTo>
                    <a:pt x="429006" y="1411719"/>
                  </a:lnTo>
                  <a:lnTo>
                    <a:pt x="477037" y="1418666"/>
                  </a:lnTo>
                  <a:lnTo>
                    <a:pt x="525259" y="1424711"/>
                  </a:lnTo>
                  <a:lnTo>
                    <a:pt x="576110" y="1430159"/>
                  </a:lnTo>
                  <a:lnTo>
                    <a:pt x="627075" y="1434706"/>
                  </a:lnTo>
                  <a:lnTo>
                    <a:pt x="678129" y="1438376"/>
                  </a:lnTo>
                  <a:lnTo>
                    <a:pt x="729259" y="1441208"/>
                  </a:lnTo>
                  <a:lnTo>
                    <a:pt x="780453" y="1443240"/>
                  </a:lnTo>
                  <a:lnTo>
                    <a:pt x="831723" y="1444510"/>
                  </a:lnTo>
                  <a:lnTo>
                    <a:pt x="883018" y="1445044"/>
                  </a:lnTo>
                  <a:lnTo>
                    <a:pt x="934351" y="1444879"/>
                  </a:lnTo>
                  <a:lnTo>
                    <a:pt x="985697" y="1444040"/>
                  </a:lnTo>
                  <a:lnTo>
                    <a:pt x="1037056" y="1442567"/>
                  </a:lnTo>
                  <a:lnTo>
                    <a:pt x="1088402" y="1440497"/>
                  </a:lnTo>
                  <a:lnTo>
                    <a:pt x="1139723" y="1437855"/>
                  </a:lnTo>
                  <a:lnTo>
                    <a:pt x="1242263" y="1431023"/>
                  </a:lnTo>
                  <a:lnTo>
                    <a:pt x="1344561" y="1422323"/>
                  </a:lnTo>
                  <a:lnTo>
                    <a:pt x="1458633" y="1410766"/>
                  </a:lnTo>
                  <a:lnTo>
                    <a:pt x="1495907" y="1406715"/>
                  </a:lnTo>
                  <a:close/>
                </a:path>
                <a:path w="2056765" h="1445260">
                  <a:moveTo>
                    <a:pt x="2000999" y="122745"/>
                  </a:moveTo>
                  <a:lnTo>
                    <a:pt x="1955622" y="108102"/>
                  </a:lnTo>
                  <a:lnTo>
                    <a:pt x="1909800" y="94488"/>
                  </a:lnTo>
                  <a:lnTo>
                    <a:pt x="1863572" y="81876"/>
                  </a:lnTo>
                  <a:lnTo>
                    <a:pt x="1816950" y="70256"/>
                  </a:lnTo>
                  <a:lnTo>
                    <a:pt x="1769986" y="59613"/>
                  </a:lnTo>
                  <a:lnTo>
                    <a:pt x="1722704" y="49923"/>
                  </a:lnTo>
                  <a:lnTo>
                    <a:pt x="1675142" y="41160"/>
                  </a:lnTo>
                  <a:lnTo>
                    <a:pt x="1633143" y="34277"/>
                  </a:lnTo>
                  <a:lnTo>
                    <a:pt x="1579283" y="26390"/>
                  </a:lnTo>
                  <a:lnTo>
                    <a:pt x="1531061" y="20332"/>
                  </a:lnTo>
                  <a:lnTo>
                    <a:pt x="1480210" y="14884"/>
                  </a:lnTo>
                  <a:lnTo>
                    <a:pt x="1429258" y="10337"/>
                  </a:lnTo>
                  <a:lnTo>
                    <a:pt x="1378204" y="6667"/>
                  </a:lnTo>
                  <a:lnTo>
                    <a:pt x="1327073" y="3835"/>
                  </a:lnTo>
                  <a:lnTo>
                    <a:pt x="1275867" y="1803"/>
                  </a:lnTo>
                  <a:lnTo>
                    <a:pt x="1224610" y="533"/>
                  </a:lnTo>
                  <a:lnTo>
                    <a:pt x="1173314" y="0"/>
                  </a:lnTo>
                  <a:lnTo>
                    <a:pt x="1121981" y="177"/>
                  </a:lnTo>
                  <a:lnTo>
                    <a:pt x="1070635" y="1003"/>
                  </a:lnTo>
                  <a:lnTo>
                    <a:pt x="1019276" y="2476"/>
                  </a:lnTo>
                  <a:lnTo>
                    <a:pt x="967930" y="4546"/>
                  </a:lnTo>
                  <a:lnTo>
                    <a:pt x="916609" y="7188"/>
                  </a:lnTo>
                  <a:lnTo>
                    <a:pt x="814070" y="14020"/>
                  </a:lnTo>
                  <a:lnTo>
                    <a:pt x="711771" y="22720"/>
                  </a:lnTo>
                  <a:lnTo>
                    <a:pt x="560387" y="38328"/>
                  </a:lnTo>
                  <a:lnTo>
                    <a:pt x="700684" y="35064"/>
                  </a:lnTo>
                  <a:lnTo>
                    <a:pt x="882357" y="34912"/>
                  </a:lnTo>
                  <a:lnTo>
                    <a:pt x="952271" y="35458"/>
                  </a:lnTo>
                  <a:lnTo>
                    <a:pt x="1103083" y="39471"/>
                  </a:lnTo>
                  <a:lnTo>
                    <a:pt x="1253693" y="46304"/>
                  </a:lnTo>
                  <a:lnTo>
                    <a:pt x="1404010" y="55968"/>
                  </a:lnTo>
                  <a:lnTo>
                    <a:pt x="1553984" y="68440"/>
                  </a:lnTo>
                  <a:lnTo>
                    <a:pt x="1703514" y="83743"/>
                  </a:lnTo>
                  <a:lnTo>
                    <a:pt x="1852549" y="101841"/>
                  </a:lnTo>
                  <a:lnTo>
                    <a:pt x="2000999" y="122745"/>
                  </a:lnTo>
                  <a:close/>
                </a:path>
                <a:path w="2056765" h="1445260">
                  <a:moveTo>
                    <a:pt x="2056320" y="1318983"/>
                  </a:moveTo>
                  <a:lnTo>
                    <a:pt x="2011476" y="1324051"/>
                  </a:lnTo>
                  <a:lnTo>
                    <a:pt x="1966353" y="1332712"/>
                  </a:lnTo>
                  <a:lnTo>
                    <a:pt x="1876171" y="1353591"/>
                  </a:lnTo>
                  <a:lnTo>
                    <a:pt x="1831581" y="1362113"/>
                  </a:lnTo>
                  <a:lnTo>
                    <a:pt x="1735112" y="1376553"/>
                  </a:lnTo>
                  <a:lnTo>
                    <a:pt x="1638312" y="1389659"/>
                  </a:lnTo>
                  <a:lnTo>
                    <a:pt x="1495907" y="1406715"/>
                  </a:lnTo>
                  <a:lnTo>
                    <a:pt x="1554632" y="1404416"/>
                  </a:lnTo>
                  <a:lnTo>
                    <a:pt x="1603781" y="1401787"/>
                  </a:lnTo>
                  <a:lnTo>
                    <a:pt x="1652854" y="1398384"/>
                  </a:lnTo>
                  <a:lnTo>
                    <a:pt x="1701850" y="1394091"/>
                  </a:lnTo>
                  <a:lnTo>
                    <a:pt x="1750707" y="1388757"/>
                  </a:lnTo>
                  <a:lnTo>
                    <a:pt x="1799399" y="1382229"/>
                  </a:lnTo>
                  <a:lnTo>
                    <a:pt x="1850783" y="1374584"/>
                  </a:lnTo>
                  <a:lnTo>
                    <a:pt x="1904517" y="1365465"/>
                  </a:lnTo>
                  <a:lnTo>
                    <a:pt x="1958251" y="1353858"/>
                  </a:lnTo>
                  <a:lnTo>
                    <a:pt x="2009635" y="1338707"/>
                  </a:lnTo>
                  <a:lnTo>
                    <a:pt x="2056320" y="1318983"/>
                  </a:lnTo>
                  <a:close/>
                </a:path>
              </a:pathLst>
            </a:custGeom>
            <a:solidFill>
              <a:srgbClr val="557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21">
            <a:extLst>
              <a:ext uri="{FF2B5EF4-FFF2-40B4-BE49-F238E27FC236}">
                <a16:creationId xmlns:a16="http://schemas.microsoft.com/office/drawing/2014/main" id="{496518F7-C389-4FCD-890E-4BE4C99C16D2}"/>
              </a:ext>
            </a:extLst>
          </p:cNvPr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1" y="9190702"/>
            <a:ext cx="1390520" cy="355455"/>
          </a:xfrm>
          <a:prstGeom prst="rect">
            <a:avLst/>
          </a:prstGeom>
        </p:spPr>
      </p:pic>
      <p:pic>
        <p:nvPicPr>
          <p:cNvPr id="61" name="object 25">
            <a:extLst>
              <a:ext uri="{FF2B5EF4-FFF2-40B4-BE49-F238E27FC236}">
                <a16:creationId xmlns:a16="http://schemas.microsoft.com/office/drawing/2014/main" id="{748D7AE3-BB67-4984-81F1-6A6C8624E134}"/>
              </a:ext>
            </a:extLst>
          </p:cNvPr>
          <p:cNvPicPr/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395" y="9179557"/>
            <a:ext cx="661991" cy="350253"/>
          </a:xfrm>
          <a:prstGeom prst="rect">
            <a:avLst/>
          </a:prstGeom>
        </p:spPr>
      </p:pic>
      <p:pic>
        <p:nvPicPr>
          <p:cNvPr id="64" name="object 30">
            <a:extLst>
              <a:ext uri="{FF2B5EF4-FFF2-40B4-BE49-F238E27FC236}">
                <a16:creationId xmlns:a16="http://schemas.microsoft.com/office/drawing/2014/main" id="{BA754289-EF55-4404-BCD2-3A40F585C338}"/>
              </a:ext>
            </a:extLst>
          </p:cNvPr>
          <p:cNvPicPr/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226" y="9636265"/>
            <a:ext cx="1016067" cy="353976"/>
          </a:xfrm>
          <a:prstGeom prst="rect">
            <a:avLst/>
          </a:prstGeom>
        </p:spPr>
      </p:pic>
      <p:pic>
        <p:nvPicPr>
          <p:cNvPr id="65" name="object 32">
            <a:extLst>
              <a:ext uri="{FF2B5EF4-FFF2-40B4-BE49-F238E27FC236}">
                <a16:creationId xmlns:a16="http://schemas.microsoft.com/office/drawing/2014/main" id="{85FA4405-56D3-4A0D-BFBB-EEE824DC07A8}"/>
              </a:ext>
            </a:extLst>
          </p:cNvPr>
          <p:cNvPicPr/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767" y="9743872"/>
            <a:ext cx="181215" cy="220116"/>
          </a:xfrm>
          <a:prstGeom prst="rect">
            <a:avLst/>
          </a:prstGeom>
        </p:spPr>
      </p:pic>
      <p:pic>
        <p:nvPicPr>
          <p:cNvPr id="66" name="object 33">
            <a:extLst>
              <a:ext uri="{FF2B5EF4-FFF2-40B4-BE49-F238E27FC236}">
                <a16:creationId xmlns:a16="http://schemas.microsoft.com/office/drawing/2014/main" id="{604A0A06-D673-4D7C-83DB-EB3AE72E2EC0}"/>
              </a:ext>
            </a:extLst>
          </p:cNvPr>
          <p:cNvPicPr/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200" y="9639976"/>
            <a:ext cx="241945" cy="339851"/>
          </a:xfrm>
          <a:prstGeom prst="rect">
            <a:avLst/>
          </a:prstGeom>
        </p:spPr>
      </p:pic>
      <p:pic>
        <p:nvPicPr>
          <p:cNvPr id="67" name="object 34">
            <a:extLst>
              <a:ext uri="{FF2B5EF4-FFF2-40B4-BE49-F238E27FC236}">
                <a16:creationId xmlns:a16="http://schemas.microsoft.com/office/drawing/2014/main" id="{B5980381-2EDA-42C9-8641-634C707898D2}"/>
              </a:ext>
            </a:extLst>
          </p:cNvPr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845" y="9639980"/>
            <a:ext cx="249899" cy="332422"/>
          </a:xfrm>
          <a:prstGeom prst="rect">
            <a:avLst/>
          </a:prstGeom>
        </p:spPr>
      </p:pic>
      <p:pic>
        <p:nvPicPr>
          <p:cNvPr id="68" name="object 35">
            <a:extLst>
              <a:ext uri="{FF2B5EF4-FFF2-40B4-BE49-F238E27FC236}">
                <a16:creationId xmlns:a16="http://schemas.microsoft.com/office/drawing/2014/main" id="{55933F53-B92D-44D1-9F2A-FC9E8BD0F3FC}"/>
              </a:ext>
            </a:extLst>
          </p:cNvPr>
          <p:cNvPicPr/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34" y="9635512"/>
            <a:ext cx="452654" cy="353239"/>
          </a:xfrm>
          <a:prstGeom prst="rect">
            <a:avLst/>
          </a:prstGeom>
        </p:spPr>
      </p:pic>
      <p:pic>
        <p:nvPicPr>
          <p:cNvPr id="69" name="object 38">
            <a:extLst>
              <a:ext uri="{FF2B5EF4-FFF2-40B4-BE49-F238E27FC236}">
                <a16:creationId xmlns:a16="http://schemas.microsoft.com/office/drawing/2014/main" id="{4225F7EF-FB8A-461C-BAAF-0FB21667C0DA}"/>
              </a:ext>
            </a:extLst>
          </p:cNvPr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7" y="9662847"/>
            <a:ext cx="153121" cy="162382"/>
          </a:xfrm>
          <a:prstGeom prst="rect">
            <a:avLst/>
          </a:prstGeom>
        </p:spPr>
      </p:pic>
      <p:pic>
        <p:nvPicPr>
          <p:cNvPr id="70" name="object 40">
            <a:extLst>
              <a:ext uri="{FF2B5EF4-FFF2-40B4-BE49-F238E27FC236}">
                <a16:creationId xmlns:a16="http://schemas.microsoft.com/office/drawing/2014/main" id="{8499C6A2-B872-4FAF-94F5-2BEBA99C3452}"/>
              </a:ext>
            </a:extLst>
          </p:cNvPr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768" y="9744134"/>
            <a:ext cx="165813" cy="206247"/>
          </a:xfrm>
          <a:prstGeom prst="rect">
            <a:avLst/>
          </a:prstGeom>
        </p:spPr>
      </p:pic>
      <p:sp>
        <p:nvSpPr>
          <p:cNvPr id="71" name="object 41">
            <a:extLst>
              <a:ext uri="{FF2B5EF4-FFF2-40B4-BE49-F238E27FC236}">
                <a16:creationId xmlns:a16="http://schemas.microsoft.com/office/drawing/2014/main" id="{E9A7ED06-C358-4104-B8E6-122BC5C9202B}"/>
              </a:ext>
            </a:extLst>
          </p:cNvPr>
          <p:cNvSpPr/>
          <p:nvPr/>
        </p:nvSpPr>
        <p:spPr>
          <a:xfrm>
            <a:off x="1698391" y="9644555"/>
            <a:ext cx="2036713" cy="334645"/>
          </a:xfrm>
          <a:custGeom>
            <a:avLst/>
            <a:gdLst/>
            <a:ahLst/>
            <a:cxnLst/>
            <a:rect l="l" t="t" r="r" b="b"/>
            <a:pathLst>
              <a:path w="1986914" h="334645">
                <a:moveTo>
                  <a:pt x="106641" y="76949"/>
                </a:moveTo>
                <a:lnTo>
                  <a:pt x="72821" y="16433"/>
                </a:lnTo>
                <a:lnTo>
                  <a:pt x="39344" y="16433"/>
                </a:lnTo>
                <a:lnTo>
                  <a:pt x="86283" y="76949"/>
                </a:lnTo>
                <a:lnTo>
                  <a:pt x="106641" y="76949"/>
                </a:lnTo>
                <a:close/>
              </a:path>
              <a:path w="1986914" h="334645">
                <a:moveTo>
                  <a:pt x="173609" y="207873"/>
                </a:moveTo>
                <a:lnTo>
                  <a:pt x="167462" y="164338"/>
                </a:lnTo>
                <a:lnTo>
                  <a:pt x="150088" y="130556"/>
                </a:lnTo>
                <a:lnTo>
                  <a:pt x="144170" y="125780"/>
                </a:lnTo>
                <a:lnTo>
                  <a:pt x="144170" y="209778"/>
                </a:lnTo>
                <a:lnTo>
                  <a:pt x="140017" y="241909"/>
                </a:lnTo>
                <a:lnTo>
                  <a:pt x="128092" y="268617"/>
                </a:lnTo>
                <a:lnTo>
                  <a:pt x="109766" y="286562"/>
                </a:lnTo>
                <a:lnTo>
                  <a:pt x="86283" y="293128"/>
                </a:lnTo>
                <a:lnTo>
                  <a:pt x="63106" y="286562"/>
                </a:lnTo>
                <a:lnTo>
                  <a:pt x="45123" y="268719"/>
                </a:lnTo>
                <a:lnTo>
                  <a:pt x="33477" y="242227"/>
                </a:lnTo>
                <a:lnTo>
                  <a:pt x="29337" y="209778"/>
                </a:lnTo>
                <a:lnTo>
                  <a:pt x="32613" y="179768"/>
                </a:lnTo>
                <a:lnTo>
                  <a:pt x="42875" y="152730"/>
                </a:lnTo>
                <a:lnTo>
                  <a:pt x="60782" y="133184"/>
                </a:lnTo>
                <a:lnTo>
                  <a:pt x="86969" y="125666"/>
                </a:lnTo>
                <a:lnTo>
                  <a:pt x="113245" y="133489"/>
                </a:lnTo>
                <a:lnTo>
                  <a:pt x="131025" y="153492"/>
                </a:lnTo>
                <a:lnTo>
                  <a:pt x="141097" y="180416"/>
                </a:lnTo>
                <a:lnTo>
                  <a:pt x="144145" y="207873"/>
                </a:lnTo>
                <a:lnTo>
                  <a:pt x="144170" y="209778"/>
                </a:lnTo>
                <a:lnTo>
                  <a:pt x="144170" y="125780"/>
                </a:lnTo>
                <a:lnTo>
                  <a:pt x="144043" y="125666"/>
                </a:lnTo>
                <a:lnTo>
                  <a:pt x="123075" y="108686"/>
                </a:lnTo>
                <a:lnTo>
                  <a:pt x="88011" y="100914"/>
                </a:lnTo>
                <a:lnTo>
                  <a:pt x="54025" y="108140"/>
                </a:lnTo>
                <a:lnTo>
                  <a:pt x="26009" y="129362"/>
                </a:lnTo>
                <a:lnTo>
                  <a:pt x="6997" y="163855"/>
                </a:lnTo>
                <a:lnTo>
                  <a:pt x="0" y="210908"/>
                </a:lnTo>
                <a:lnTo>
                  <a:pt x="6578" y="255879"/>
                </a:lnTo>
                <a:lnTo>
                  <a:pt x="24676" y="289496"/>
                </a:lnTo>
                <a:lnTo>
                  <a:pt x="51828" y="310565"/>
                </a:lnTo>
                <a:lnTo>
                  <a:pt x="85598" y="317855"/>
                </a:lnTo>
                <a:lnTo>
                  <a:pt x="116967" y="311531"/>
                </a:lnTo>
                <a:lnTo>
                  <a:pt x="143395" y="293128"/>
                </a:lnTo>
                <a:lnTo>
                  <a:pt x="145262" y="291833"/>
                </a:lnTo>
                <a:lnTo>
                  <a:pt x="165722" y="257644"/>
                </a:lnTo>
                <a:lnTo>
                  <a:pt x="173609" y="207873"/>
                </a:lnTo>
                <a:close/>
              </a:path>
              <a:path w="1986914" h="334645">
                <a:moveTo>
                  <a:pt x="1986584" y="251193"/>
                </a:moveTo>
                <a:lnTo>
                  <a:pt x="1986127" y="248856"/>
                </a:lnTo>
                <a:lnTo>
                  <a:pt x="1985225" y="246367"/>
                </a:lnTo>
                <a:lnTo>
                  <a:pt x="1981860" y="239191"/>
                </a:lnTo>
                <a:lnTo>
                  <a:pt x="1977364" y="235597"/>
                </a:lnTo>
                <a:lnTo>
                  <a:pt x="1966366" y="235597"/>
                </a:lnTo>
                <a:lnTo>
                  <a:pt x="1961870" y="238696"/>
                </a:lnTo>
                <a:lnTo>
                  <a:pt x="1958276" y="244881"/>
                </a:lnTo>
                <a:lnTo>
                  <a:pt x="1947659" y="258762"/>
                </a:lnTo>
                <a:lnTo>
                  <a:pt x="1937385" y="268846"/>
                </a:lnTo>
                <a:lnTo>
                  <a:pt x="1927440" y="275120"/>
                </a:lnTo>
                <a:lnTo>
                  <a:pt x="1917839" y="277583"/>
                </a:lnTo>
                <a:lnTo>
                  <a:pt x="1911769" y="276847"/>
                </a:lnTo>
                <a:lnTo>
                  <a:pt x="1908746" y="271894"/>
                </a:lnTo>
                <a:lnTo>
                  <a:pt x="1908873" y="258762"/>
                </a:lnTo>
                <a:lnTo>
                  <a:pt x="1912721" y="208229"/>
                </a:lnTo>
                <a:lnTo>
                  <a:pt x="1918868" y="158013"/>
                </a:lnTo>
                <a:lnTo>
                  <a:pt x="1920951" y="136740"/>
                </a:lnTo>
                <a:lnTo>
                  <a:pt x="1921979" y="120027"/>
                </a:lnTo>
                <a:lnTo>
                  <a:pt x="1922106" y="115443"/>
                </a:lnTo>
                <a:lnTo>
                  <a:pt x="1922221" y="103670"/>
                </a:lnTo>
                <a:lnTo>
                  <a:pt x="1920201" y="91782"/>
                </a:lnTo>
                <a:lnTo>
                  <a:pt x="1919020" y="84810"/>
                </a:lnTo>
                <a:lnTo>
                  <a:pt x="1911438" y="71348"/>
                </a:lnTo>
                <a:lnTo>
                  <a:pt x="1899475" y="63271"/>
                </a:lnTo>
                <a:lnTo>
                  <a:pt x="1883130" y="60579"/>
                </a:lnTo>
                <a:lnTo>
                  <a:pt x="1860080" y="65036"/>
                </a:lnTo>
                <a:lnTo>
                  <a:pt x="1833753" y="78409"/>
                </a:lnTo>
                <a:lnTo>
                  <a:pt x="1804136" y="100698"/>
                </a:lnTo>
                <a:lnTo>
                  <a:pt x="1771243" y="131914"/>
                </a:lnTo>
                <a:lnTo>
                  <a:pt x="1771243" y="121881"/>
                </a:lnTo>
                <a:lnTo>
                  <a:pt x="1778431" y="111112"/>
                </a:lnTo>
                <a:lnTo>
                  <a:pt x="1779104" y="110109"/>
                </a:lnTo>
                <a:lnTo>
                  <a:pt x="1784807" y="100418"/>
                </a:lnTo>
                <a:lnTo>
                  <a:pt x="1788375" y="92824"/>
                </a:lnTo>
                <a:lnTo>
                  <a:pt x="1789785" y="87325"/>
                </a:lnTo>
                <a:lnTo>
                  <a:pt x="1789328" y="80391"/>
                </a:lnTo>
                <a:lnTo>
                  <a:pt x="1784502" y="75057"/>
                </a:lnTo>
                <a:lnTo>
                  <a:pt x="1775294" y="71348"/>
                </a:lnTo>
                <a:lnTo>
                  <a:pt x="1775409" y="60579"/>
                </a:lnTo>
                <a:lnTo>
                  <a:pt x="1778266" y="19316"/>
                </a:lnTo>
                <a:lnTo>
                  <a:pt x="1778317" y="6438"/>
                </a:lnTo>
                <a:lnTo>
                  <a:pt x="1773377" y="0"/>
                </a:lnTo>
                <a:lnTo>
                  <a:pt x="1763496" y="0"/>
                </a:lnTo>
                <a:lnTo>
                  <a:pt x="1746986" y="78409"/>
                </a:lnTo>
                <a:lnTo>
                  <a:pt x="1697824" y="90728"/>
                </a:lnTo>
                <a:lnTo>
                  <a:pt x="1688350" y="92887"/>
                </a:lnTo>
                <a:lnTo>
                  <a:pt x="1678241" y="95377"/>
                </a:lnTo>
                <a:lnTo>
                  <a:pt x="1673186" y="101079"/>
                </a:lnTo>
                <a:lnTo>
                  <a:pt x="1673186" y="115443"/>
                </a:lnTo>
                <a:lnTo>
                  <a:pt x="1674977" y="119786"/>
                </a:lnTo>
                <a:lnTo>
                  <a:pt x="1678571" y="122999"/>
                </a:lnTo>
                <a:lnTo>
                  <a:pt x="1680819" y="125222"/>
                </a:lnTo>
                <a:lnTo>
                  <a:pt x="1683512" y="126339"/>
                </a:lnTo>
                <a:lnTo>
                  <a:pt x="1689138" y="126339"/>
                </a:lnTo>
                <a:lnTo>
                  <a:pt x="1692275" y="125717"/>
                </a:lnTo>
                <a:lnTo>
                  <a:pt x="1696097" y="124485"/>
                </a:lnTo>
                <a:lnTo>
                  <a:pt x="1744281" y="111112"/>
                </a:lnTo>
                <a:lnTo>
                  <a:pt x="1744281" y="134886"/>
                </a:lnTo>
                <a:lnTo>
                  <a:pt x="1735607" y="153212"/>
                </a:lnTo>
                <a:lnTo>
                  <a:pt x="1714715" y="191668"/>
                </a:lnTo>
                <a:lnTo>
                  <a:pt x="1692960" y="226822"/>
                </a:lnTo>
                <a:lnTo>
                  <a:pt x="1675206" y="253428"/>
                </a:lnTo>
                <a:lnTo>
                  <a:pt x="1671154" y="259384"/>
                </a:lnTo>
                <a:lnTo>
                  <a:pt x="1669135" y="265201"/>
                </a:lnTo>
                <a:lnTo>
                  <a:pt x="1669148" y="275120"/>
                </a:lnTo>
                <a:lnTo>
                  <a:pt x="1670481" y="278701"/>
                </a:lnTo>
                <a:lnTo>
                  <a:pt x="1673186" y="281673"/>
                </a:lnTo>
                <a:lnTo>
                  <a:pt x="1675206" y="284645"/>
                </a:lnTo>
                <a:lnTo>
                  <a:pt x="1678343" y="286131"/>
                </a:lnTo>
                <a:lnTo>
                  <a:pt x="1688680" y="286131"/>
                </a:lnTo>
                <a:lnTo>
                  <a:pt x="1693621" y="283298"/>
                </a:lnTo>
                <a:lnTo>
                  <a:pt x="1697443" y="277583"/>
                </a:lnTo>
                <a:lnTo>
                  <a:pt x="1708607" y="257517"/>
                </a:lnTo>
                <a:lnTo>
                  <a:pt x="1719935" y="238696"/>
                </a:lnTo>
                <a:lnTo>
                  <a:pt x="1731251" y="221284"/>
                </a:lnTo>
                <a:lnTo>
                  <a:pt x="1742935" y="204749"/>
                </a:lnTo>
                <a:lnTo>
                  <a:pt x="1741716" y="244881"/>
                </a:lnTo>
                <a:lnTo>
                  <a:pt x="1740941" y="274053"/>
                </a:lnTo>
                <a:lnTo>
                  <a:pt x="1740408" y="298881"/>
                </a:lnTo>
                <a:lnTo>
                  <a:pt x="1740319" y="307594"/>
                </a:lnTo>
                <a:lnTo>
                  <a:pt x="1740242" y="327761"/>
                </a:lnTo>
                <a:lnTo>
                  <a:pt x="1745183" y="333946"/>
                </a:lnTo>
                <a:lnTo>
                  <a:pt x="1755063" y="334441"/>
                </a:lnTo>
                <a:lnTo>
                  <a:pt x="1764728" y="333946"/>
                </a:lnTo>
                <a:lnTo>
                  <a:pt x="1770113" y="327761"/>
                </a:lnTo>
                <a:lnTo>
                  <a:pt x="1771243" y="315861"/>
                </a:lnTo>
                <a:lnTo>
                  <a:pt x="1771243" y="204749"/>
                </a:lnTo>
                <a:lnTo>
                  <a:pt x="1771243" y="170573"/>
                </a:lnTo>
                <a:lnTo>
                  <a:pt x="1811134" y="131914"/>
                </a:lnTo>
                <a:lnTo>
                  <a:pt x="1841741" y="107670"/>
                </a:lnTo>
                <a:lnTo>
                  <a:pt x="1877060" y="91782"/>
                </a:lnTo>
                <a:lnTo>
                  <a:pt x="1885149" y="91782"/>
                </a:lnTo>
                <a:lnTo>
                  <a:pt x="1889747" y="98221"/>
                </a:lnTo>
                <a:lnTo>
                  <a:pt x="1890877" y="111112"/>
                </a:lnTo>
                <a:lnTo>
                  <a:pt x="1889302" y="128270"/>
                </a:lnTo>
                <a:lnTo>
                  <a:pt x="1887931" y="145199"/>
                </a:lnTo>
                <a:lnTo>
                  <a:pt x="1886762" y="161899"/>
                </a:lnTo>
                <a:lnTo>
                  <a:pt x="1885823" y="178371"/>
                </a:lnTo>
                <a:lnTo>
                  <a:pt x="1882876" y="214045"/>
                </a:lnTo>
                <a:lnTo>
                  <a:pt x="1880768" y="240423"/>
                </a:lnTo>
                <a:lnTo>
                  <a:pt x="1879511" y="257517"/>
                </a:lnTo>
                <a:lnTo>
                  <a:pt x="1879092" y="265328"/>
                </a:lnTo>
                <a:lnTo>
                  <a:pt x="1881339" y="284873"/>
                </a:lnTo>
                <a:lnTo>
                  <a:pt x="1888096" y="299326"/>
                </a:lnTo>
                <a:lnTo>
                  <a:pt x="1899361" y="308660"/>
                </a:lnTo>
                <a:lnTo>
                  <a:pt x="1915134" y="312889"/>
                </a:lnTo>
                <a:lnTo>
                  <a:pt x="1923605" y="311188"/>
                </a:lnTo>
                <a:lnTo>
                  <a:pt x="1962581" y="288175"/>
                </a:lnTo>
                <a:lnTo>
                  <a:pt x="1986584" y="256908"/>
                </a:lnTo>
                <a:lnTo>
                  <a:pt x="1986584" y="251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id="{F0012404-05AD-4D48-847F-343ED986E2DE}"/>
              </a:ext>
            </a:extLst>
          </p:cNvPr>
          <p:cNvSpPr/>
          <p:nvPr/>
        </p:nvSpPr>
        <p:spPr>
          <a:xfrm>
            <a:off x="1893615" y="9224549"/>
            <a:ext cx="593635" cy="296545"/>
          </a:xfrm>
          <a:custGeom>
            <a:avLst/>
            <a:gdLst/>
            <a:ahLst/>
            <a:cxnLst/>
            <a:rect l="l" t="t" r="r" b="b"/>
            <a:pathLst>
              <a:path w="579119" h="296545">
                <a:moveTo>
                  <a:pt x="294182" y="148272"/>
                </a:moveTo>
                <a:lnTo>
                  <a:pt x="285165" y="88176"/>
                </a:lnTo>
                <a:lnTo>
                  <a:pt x="258127" y="43116"/>
                </a:lnTo>
                <a:lnTo>
                  <a:pt x="214655" y="14414"/>
                </a:lnTo>
                <a:lnTo>
                  <a:pt x="159054" y="4838"/>
                </a:lnTo>
                <a:lnTo>
                  <a:pt x="150888" y="4889"/>
                </a:lnTo>
                <a:lnTo>
                  <a:pt x="143891" y="5029"/>
                </a:lnTo>
                <a:lnTo>
                  <a:pt x="138074" y="5257"/>
                </a:lnTo>
                <a:lnTo>
                  <a:pt x="133438" y="5588"/>
                </a:lnTo>
                <a:lnTo>
                  <a:pt x="133438" y="38277"/>
                </a:lnTo>
                <a:lnTo>
                  <a:pt x="126898" y="75488"/>
                </a:lnTo>
                <a:lnTo>
                  <a:pt x="109880" y="142379"/>
                </a:lnTo>
                <a:lnTo>
                  <a:pt x="88188" y="197383"/>
                </a:lnTo>
                <a:lnTo>
                  <a:pt x="59309" y="231521"/>
                </a:lnTo>
                <a:lnTo>
                  <a:pt x="52171" y="229450"/>
                </a:lnTo>
                <a:lnTo>
                  <a:pt x="31254" y="192862"/>
                </a:lnTo>
                <a:lnTo>
                  <a:pt x="29654" y="174713"/>
                </a:lnTo>
                <a:lnTo>
                  <a:pt x="29654" y="170205"/>
                </a:lnTo>
                <a:lnTo>
                  <a:pt x="36728" y="124587"/>
                </a:lnTo>
                <a:lnTo>
                  <a:pt x="57962" y="85115"/>
                </a:lnTo>
                <a:lnTo>
                  <a:pt x="90639" y="55194"/>
                </a:lnTo>
                <a:lnTo>
                  <a:pt x="133438" y="38277"/>
                </a:lnTo>
                <a:lnTo>
                  <a:pt x="133438" y="5588"/>
                </a:lnTo>
                <a:lnTo>
                  <a:pt x="88874" y="19418"/>
                </a:lnTo>
                <a:lnTo>
                  <a:pt x="49530" y="47561"/>
                </a:lnTo>
                <a:lnTo>
                  <a:pt x="12382" y="103505"/>
                </a:lnTo>
                <a:lnTo>
                  <a:pt x="0" y="174713"/>
                </a:lnTo>
                <a:lnTo>
                  <a:pt x="1181" y="192405"/>
                </a:lnTo>
                <a:lnTo>
                  <a:pt x="18872" y="240068"/>
                </a:lnTo>
                <a:lnTo>
                  <a:pt x="48056" y="265137"/>
                </a:lnTo>
                <a:lnTo>
                  <a:pt x="59309" y="266814"/>
                </a:lnTo>
                <a:lnTo>
                  <a:pt x="71589" y="264604"/>
                </a:lnTo>
                <a:lnTo>
                  <a:pt x="106146" y="231521"/>
                </a:lnTo>
                <a:lnTo>
                  <a:pt x="124409" y="190525"/>
                </a:lnTo>
                <a:lnTo>
                  <a:pt x="140093" y="144475"/>
                </a:lnTo>
                <a:lnTo>
                  <a:pt x="153212" y="93345"/>
                </a:lnTo>
                <a:lnTo>
                  <a:pt x="163563" y="38277"/>
                </a:lnTo>
                <a:lnTo>
                  <a:pt x="163766" y="37160"/>
                </a:lnTo>
                <a:lnTo>
                  <a:pt x="185102" y="39789"/>
                </a:lnTo>
                <a:lnTo>
                  <a:pt x="234200" y="63550"/>
                </a:lnTo>
                <a:lnTo>
                  <a:pt x="256197" y="98209"/>
                </a:lnTo>
                <a:lnTo>
                  <a:pt x="263385" y="144475"/>
                </a:lnTo>
                <a:lnTo>
                  <a:pt x="263499" y="146634"/>
                </a:lnTo>
                <a:lnTo>
                  <a:pt x="258216" y="186677"/>
                </a:lnTo>
                <a:lnTo>
                  <a:pt x="242290" y="219722"/>
                </a:lnTo>
                <a:lnTo>
                  <a:pt x="215760" y="245579"/>
                </a:lnTo>
                <a:lnTo>
                  <a:pt x="178600" y="264223"/>
                </a:lnTo>
                <a:lnTo>
                  <a:pt x="170738" y="266954"/>
                </a:lnTo>
                <a:lnTo>
                  <a:pt x="166801" y="272402"/>
                </a:lnTo>
                <a:lnTo>
                  <a:pt x="166801" y="284530"/>
                </a:lnTo>
                <a:lnTo>
                  <a:pt x="168148" y="288366"/>
                </a:lnTo>
                <a:lnTo>
                  <a:pt x="170840" y="292087"/>
                </a:lnTo>
                <a:lnTo>
                  <a:pt x="173316" y="295071"/>
                </a:lnTo>
                <a:lnTo>
                  <a:pt x="177253" y="296545"/>
                </a:lnTo>
                <a:lnTo>
                  <a:pt x="187134" y="296545"/>
                </a:lnTo>
                <a:lnTo>
                  <a:pt x="238074" y="271653"/>
                </a:lnTo>
                <a:lnTo>
                  <a:pt x="267563" y="241185"/>
                </a:lnTo>
                <a:lnTo>
                  <a:pt x="287528" y="198996"/>
                </a:lnTo>
                <a:lnTo>
                  <a:pt x="292519" y="174663"/>
                </a:lnTo>
                <a:lnTo>
                  <a:pt x="294182" y="148272"/>
                </a:lnTo>
                <a:close/>
              </a:path>
              <a:path w="579119" h="296545">
                <a:moveTo>
                  <a:pt x="578612" y="189890"/>
                </a:moveTo>
                <a:lnTo>
                  <a:pt x="565150" y="137363"/>
                </a:lnTo>
                <a:lnTo>
                  <a:pt x="527723" y="104241"/>
                </a:lnTo>
                <a:lnTo>
                  <a:pt x="494030" y="97726"/>
                </a:lnTo>
                <a:lnTo>
                  <a:pt x="480669" y="98755"/>
                </a:lnTo>
                <a:lnTo>
                  <a:pt x="467906" y="101828"/>
                </a:lnTo>
                <a:lnTo>
                  <a:pt x="455739" y="106934"/>
                </a:lnTo>
                <a:lnTo>
                  <a:pt x="444157" y="114084"/>
                </a:lnTo>
                <a:lnTo>
                  <a:pt x="448195" y="43116"/>
                </a:lnTo>
                <a:lnTo>
                  <a:pt x="448868" y="36423"/>
                </a:lnTo>
                <a:lnTo>
                  <a:pt x="452462" y="33070"/>
                </a:lnTo>
                <a:lnTo>
                  <a:pt x="563105" y="33070"/>
                </a:lnTo>
                <a:lnTo>
                  <a:pt x="568502" y="27635"/>
                </a:lnTo>
                <a:lnTo>
                  <a:pt x="569175" y="16713"/>
                </a:lnTo>
                <a:lnTo>
                  <a:pt x="568502" y="5575"/>
                </a:lnTo>
                <a:lnTo>
                  <a:pt x="563105" y="0"/>
                </a:lnTo>
                <a:lnTo>
                  <a:pt x="446849" y="0"/>
                </a:lnTo>
                <a:lnTo>
                  <a:pt x="436968" y="0"/>
                </a:lnTo>
                <a:lnTo>
                  <a:pt x="430225" y="1981"/>
                </a:lnTo>
                <a:lnTo>
                  <a:pt x="426631" y="5956"/>
                </a:lnTo>
                <a:lnTo>
                  <a:pt x="423037" y="9169"/>
                </a:lnTo>
                <a:lnTo>
                  <a:pt x="420789" y="15735"/>
                </a:lnTo>
                <a:lnTo>
                  <a:pt x="419887" y="25654"/>
                </a:lnTo>
                <a:lnTo>
                  <a:pt x="411810" y="144195"/>
                </a:lnTo>
                <a:lnTo>
                  <a:pt x="411810" y="155460"/>
                </a:lnTo>
                <a:lnTo>
                  <a:pt x="417423" y="160540"/>
                </a:lnTo>
                <a:lnTo>
                  <a:pt x="433590" y="160540"/>
                </a:lnTo>
                <a:lnTo>
                  <a:pt x="438429" y="158064"/>
                </a:lnTo>
                <a:lnTo>
                  <a:pt x="443141" y="153111"/>
                </a:lnTo>
                <a:lnTo>
                  <a:pt x="453936" y="142709"/>
                </a:lnTo>
                <a:lnTo>
                  <a:pt x="465797" y="135280"/>
                </a:lnTo>
                <a:lnTo>
                  <a:pt x="478713" y="130822"/>
                </a:lnTo>
                <a:lnTo>
                  <a:pt x="492683" y="129324"/>
                </a:lnTo>
                <a:lnTo>
                  <a:pt x="505752" y="130530"/>
                </a:lnTo>
                <a:lnTo>
                  <a:pt x="538949" y="156908"/>
                </a:lnTo>
                <a:lnTo>
                  <a:pt x="546595" y="191757"/>
                </a:lnTo>
                <a:lnTo>
                  <a:pt x="545007" y="203695"/>
                </a:lnTo>
                <a:lnTo>
                  <a:pt x="522859" y="240372"/>
                </a:lnTo>
                <a:lnTo>
                  <a:pt x="491324" y="249351"/>
                </a:lnTo>
                <a:lnTo>
                  <a:pt x="475043" y="247243"/>
                </a:lnTo>
                <a:lnTo>
                  <a:pt x="460921" y="240906"/>
                </a:lnTo>
                <a:lnTo>
                  <a:pt x="448932" y="230339"/>
                </a:lnTo>
                <a:lnTo>
                  <a:pt x="439102" y="215544"/>
                </a:lnTo>
                <a:lnTo>
                  <a:pt x="435051" y="207606"/>
                </a:lnTo>
                <a:lnTo>
                  <a:pt x="430110" y="203644"/>
                </a:lnTo>
                <a:lnTo>
                  <a:pt x="413258" y="203644"/>
                </a:lnTo>
                <a:lnTo>
                  <a:pt x="407758" y="208470"/>
                </a:lnTo>
                <a:lnTo>
                  <a:pt x="407758" y="222097"/>
                </a:lnTo>
                <a:lnTo>
                  <a:pt x="409778" y="228041"/>
                </a:lnTo>
                <a:lnTo>
                  <a:pt x="443471" y="269417"/>
                </a:lnTo>
                <a:lnTo>
                  <a:pt x="491324" y="280568"/>
                </a:lnTo>
                <a:lnTo>
                  <a:pt x="509435" y="278993"/>
                </a:lnTo>
                <a:lnTo>
                  <a:pt x="554685" y="255308"/>
                </a:lnTo>
                <a:lnTo>
                  <a:pt x="577113" y="208203"/>
                </a:lnTo>
                <a:lnTo>
                  <a:pt x="578612" y="189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9">
            <a:extLst>
              <a:ext uri="{FF2B5EF4-FFF2-40B4-BE49-F238E27FC236}">
                <a16:creationId xmlns:a16="http://schemas.microsoft.com/office/drawing/2014/main" id="{AEA7B58A-6513-427F-B91E-0E5187DF6C67}"/>
              </a:ext>
            </a:extLst>
          </p:cNvPr>
          <p:cNvSpPr/>
          <p:nvPr/>
        </p:nvSpPr>
        <p:spPr>
          <a:xfrm>
            <a:off x="730250" y="9690100"/>
            <a:ext cx="541561" cy="285115"/>
          </a:xfrm>
          <a:custGeom>
            <a:avLst/>
            <a:gdLst/>
            <a:ahLst/>
            <a:cxnLst/>
            <a:rect l="l" t="t" r="r" b="b"/>
            <a:pathLst>
              <a:path w="528319" h="285115">
                <a:moveTo>
                  <a:pt x="199491" y="252933"/>
                </a:moveTo>
                <a:lnTo>
                  <a:pt x="193763" y="247484"/>
                </a:lnTo>
                <a:lnTo>
                  <a:pt x="36842" y="247484"/>
                </a:lnTo>
                <a:lnTo>
                  <a:pt x="33693" y="244386"/>
                </a:lnTo>
                <a:lnTo>
                  <a:pt x="33693" y="151980"/>
                </a:lnTo>
                <a:lnTo>
                  <a:pt x="161632" y="151980"/>
                </a:lnTo>
                <a:lnTo>
                  <a:pt x="167144" y="146532"/>
                </a:lnTo>
                <a:lnTo>
                  <a:pt x="168490" y="135623"/>
                </a:lnTo>
                <a:lnTo>
                  <a:pt x="167360" y="125717"/>
                </a:lnTo>
                <a:lnTo>
                  <a:pt x="162433" y="120764"/>
                </a:lnTo>
                <a:lnTo>
                  <a:pt x="33693" y="120764"/>
                </a:lnTo>
                <a:lnTo>
                  <a:pt x="33693" y="40132"/>
                </a:lnTo>
                <a:lnTo>
                  <a:pt x="36842" y="37147"/>
                </a:lnTo>
                <a:lnTo>
                  <a:pt x="186232" y="37147"/>
                </a:lnTo>
                <a:lnTo>
                  <a:pt x="191630" y="31089"/>
                </a:lnTo>
                <a:lnTo>
                  <a:pt x="192747" y="18948"/>
                </a:lnTo>
                <a:lnTo>
                  <a:pt x="191858" y="9042"/>
                </a:lnTo>
                <a:lnTo>
                  <a:pt x="186804" y="4076"/>
                </a:lnTo>
                <a:lnTo>
                  <a:pt x="27292" y="4076"/>
                </a:lnTo>
                <a:lnTo>
                  <a:pt x="15354" y="5930"/>
                </a:lnTo>
                <a:lnTo>
                  <a:pt x="6819" y="11506"/>
                </a:lnTo>
                <a:lnTo>
                  <a:pt x="1701" y="20802"/>
                </a:lnTo>
                <a:lnTo>
                  <a:pt x="0" y="33807"/>
                </a:lnTo>
                <a:lnTo>
                  <a:pt x="0" y="247484"/>
                </a:lnTo>
                <a:lnTo>
                  <a:pt x="1765" y="261797"/>
                </a:lnTo>
                <a:lnTo>
                  <a:pt x="7073" y="272008"/>
                </a:lnTo>
                <a:lnTo>
                  <a:pt x="15925" y="278130"/>
                </a:lnTo>
                <a:lnTo>
                  <a:pt x="28308" y="280174"/>
                </a:lnTo>
                <a:lnTo>
                  <a:pt x="192532" y="280174"/>
                </a:lnTo>
                <a:lnTo>
                  <a:pt x="198589" y="274739"/>
                </a:lnTo>
                <a:lnTo>
                  <a:pt x="198818" y="263829"/>
                </a:lnTo>
                <a:lnTo>
                  <a:pt x="199491" y="252933"/>
                </a:lnTo>
                <a:close/>
              </a:path>
              <a:path w="528319" h="285115">
                <a:moveTo>
                  <a:pt x="528066" y="268300"/>
                </a:moveTo>
                <a:lnTo>
                  <a:pt x="527392" y="262839"/>
                </a:lnTo>
                <a:lnTo>
                  <a:pt x="525576" y="257898"/>
                </a:lnTo>
                <a:lnTo>
                  <a:pt x="522668" y="253428"/>
                </a:lnTo>
                <a:lnTo>
                  <a:pt x="451904" y="161264"/>
                </a:lnTo>
                <a:lnTo>
                  <a:pt x="507847" y="109626"/>
                </a:lnTo>
                <a:lnTo>
                  <a:pt x="512330" y="104165"/>
                </a:lnTo>
                <a:lnTo>
                  <a:pt x="514578" y="99212"/>
                </a:lnTo>
                <a:lnTo>
                  <a:pt x="514578" y="89560"/>
                </a:lnTo>
                <a:lnTo>
                  <a:pt x="513346" y="85585"/>
                </a:lnTo>
                <a:lnTo>
                  <a:pt x="510870" y="82854"/>
                </a:lnTo>
                <a:lnTo>
                  <a:pt x="507504" y="79895"/>
                </a:lnTo>
                <a:lnTo>
                  <a:pt x="504240" y="78409"/>
                </a:lnTo>
                <a:lnTo>
                  <a:pt x="496163" y="78409"/>
                </a:lnTo>
                <a:lnTo>
                  <a:pt x="491769" y="80391"/>
                </a:lnTo>
                <a:lnTo>
                  <a:pt x="487959" y="84353"/>
                </a:lnTo>
                <a:lnTo>
                  <a:pt x="402704" y="164617"/>
                </a:lnTo>
                <a:lnTo>
                  <a:pt x="402704" y="20802"/>
                </a:lnTo>
                <a:lnTo>
                  <a:pt x="401726" y="11696"/>
                </a:lnTo>
                <a:lnTo>
                  <a:pt x="398818" y="5194"/>
                </a:lnTo>
                <a:lnTo>
                  <a:pt x="393979" y="1295"/>
                </a:lnTo>
                <a:lnTo>
                  <a:pt x="387197" y="0"/>
                </a:lnTo>
                <a:lnTo>
                  <a:pt x="380707" y="1295"/>
                </a:lnTo>
                <a:lnTo>
                  <a:pt x="376085" y="5194"/>
                </a:lnTo>
                <a:lnTo>
                  <a:pt x="373303" y="11696"/>
                </a:lnTo>
                <a:lnTo>
                  <a:pt x="372376" y="20802"/>
                </a:lnTo>
                <a:lnTo>
                  <a:pt x="372376" y="278206"/>
                </a:lnTo>
                <a:lnTo>
                  <a:pt x="377317" y="284645"/>
                </a:lnTo>
                <a:lnTo>
                  <a:pt x="390575" y="284645"/>
                </a:lnTo>
                <a:lnTo>
                  <a:pt x="394157" y="283159"/>
                </a:lnTo>
                <a:lnTo>
                  <a:pt x="397979" y="280187"/>
                </a:lnTo>
                <a:lnTo>
                  <a:pt x="401129" y="276479"/>
                </a:lnTo>
                <a:lnTo>
                  <a:pt x="402704" y="271513"/>
                </a:lnTo>
                <a:lnTo>
                  <a:pt x="402704" y="207721"/>
                </a:lnTo>
                <a:lnTo>
                  <a:pt x="419963" y="190436"/>
                </a:lnTo>
                <a:lnTo>
                  <a:pt x="425881" y="185000"/>
                </a:lnTo>
                <a:lnTo>
                  <a:pt x="429996" y="181711"/>
                </a:lnTo>
                <a:lnTo>
                  <a:pt x="501103" y="277215"/>
                </a:lnTo>
                <a:lnTo>
                  <a:pt x="505142" y="282181"/>
                </a:lnTo>
                <a:lnTo>
                  <a:pt x="509295" y="284645"/>
                </a:lnTo>
                <a:lnTo>
                  <a:pt x="514235" y="284645"/>
                </a:lnTo>
                <a:lnTo>
                  <a:pt x="518287" y="283159"/>
                </a:lnTo>
                <a:lnTo>
                  <a:pt x="524129" y="279946"/>
                </a:lnTo>
                <a:lnTo>
                  <a:pt x="527392" y="274980"/>
                </a:lnTo>
                <a:lnTo>
                  <a:pt x="528066" y="26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101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Medium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A4縦＿ベッラ・ストーリアチラシ(JAN・上代あり）変換用</dc:title>
  <cp:lastModifiedBy>y-ozawa@ywc.co.jp</cp:lastModifiedBy>
  <cp:revision>1</cp:revision>
  <dcterms:created xsi:type="dcterms:W3CDTF">2021-03-30T05:28:13Z</dcterms:created>
  <dcterms:modified xsi:type="dcterms:W3CDTF">2021-03-30T05:31:19Z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2021-03-30T00:00:00Z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2021-03-30T00:00:00Z</vt:filetime>
  </property>
</Properties>
</file>